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41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Belgique est-elle morte ? : dossier sur la crise belge (415269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3 2016 at 4:02: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2024-09-16T22:25:28Z</dcterms:created>
  <dcterms:modified xsi:type="dcterms:W3CDTF">2024-09-16T22:25:28Z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