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512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, la propriété et le communisme (3266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financière des cléricaux (3270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n 1886 (3276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écursseurs du mouvement coopératif (327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d'un meneur socialiste. Tome 2 (327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années de domination bourgeoise 1830-1905 : essais (3279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haerbeek depuis 50 ans : 1860-1910 : La Naissance d'une ville (328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: cours donné à l'Ecole socialiste du dimanche à Bruxelles en 1909 (328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 salaire (328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2024-07-01T11:56:01Z</dcterms:created>
  <dcterms:modified xsi:type="dcterms:W3CDTF">2024-07-01T11:56:01Z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