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290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ronique de la reconstruction morale : difficultés en perspective (43142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5 2016 at 3:05:2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2024-06-26T14:40:13Z</dcterms:created>
  <dcterms:modified xsi:type="dcterms:W3CDTF">2024-06-26T14:40:13Z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