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e pour Jean Prolo (1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3:05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2024-09-16T18:44:40Z</dcterms:created>
  <dcterms:modified xsi:type="dcterms:W3CDTF">2024-09-16T18:44:40Z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