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63349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23029_ca_object_representations_media_139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neros, sirvientas y militantes : medio siglo de emigración española en bélgica (124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0:12:2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3676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servando la memoria de la emigración española : 10 años (ARC-C AFF DIV 030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2024-06-02T08:57:43Z</dcterms:created>
  <dcterms:modified xsi:type="dcterms:W3CDTF">2024-06-02T08:57:43Z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