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09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heur en plus : essai (492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et ses mensonges (96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4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plus ! (356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2024-07-03T07:52:39Z</dcterms:created>
  <dcterms:modified xsi:type="dcterms:W3CDTF">2024-07-03T07:52:39Z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