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5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isère des classes laborieuses en Angleterre et en France. Tome 1 (328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2024-05-18T22:01:58Z</dcterms:created>
  <dcterms:modified xsi:type="dcterms:W3CDTF">2024-05-18T22:01:58Z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