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547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biographiques (325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0 at 2:02:4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res organisations (ARC-I AO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s du Parti socialiste (ARC-I PS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bliothèque (BIB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nions socialistes communales (52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1 at 10:02:0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personnelles  (52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s (533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0:02:3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s thématiques (19001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14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s muséales (19002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04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isolés (ARC-C PER 001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osantes de l'Action commune (ARC-I AC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2024-05-16T05:47:27Z</dcterms:created>
  <dcterms:modified xsi:type="dcterms:W3CDTF">2024-05-16T05:47:27Z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