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51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heteuse...et ses déboires (430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let des coopératrices (4311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2024-05-19T16:10:44Z</dcterms:created>
  <dcterms:modified xsi:type="dcterms:W3CDTF">2024-05-19T16:10:44Z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