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presProps" Target="presProps.xml"/>
  <Relationship Id="rId73" Type="http://schemas.openxmlformats.org/officeDocument/2006/relationships/viewProps" Target="viewProps.xml"/>
  <Relationship Id="rId7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980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2.jpg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3.jpg"/>
</Relationships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>
  <Relationship Id="rId1" Type="http://schemas.openxmlformats.org/officeDocument/2006/relationships/image" Target="../media/55244_ca_object_representations_media_638_large5.jpg"/>
</Relationships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wallon : 1999 (2256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10:02:48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uropa 1848 : I giornali triennio democratico (1848-1851) : la raccolte della Fondazione Feltrinelli (2288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3 at 4:02:0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ec André Cools : au cœur du parti socialiste liégeois (3563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4:11:2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nçois Perin : homme d'Etats sans Etat (1336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0:02:0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iangiacomo Feltrinelli Foundation a Guide : Archives Library Research Activities (2288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3 at 4:02:2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litique de la sécurité sociale en Belgique (959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11:09:2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dolescence (378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2:04:08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famille (378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rseillaise : ou le devenir d'un chant révolutionnaire en Wallonie (800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11:0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de la Wallonie 1997 (1265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11:01:33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mensonge (410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0 at 10:11:4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vortement (378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2:04:4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 en projets : actes des colloques (2246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3 at 11:02:3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ducation (3786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24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ercle ouvert : lettre ouverte au Parlement de la Communauté française de Belgique (2039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2:11:1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nfance (378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57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(378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2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: ou les silences de l'Histoire (3964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3:09:39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prévoyantes socialistes (378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sectes (378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et le pouvoir : gouverner pour réformer (799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2:06:06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à un jeune socialiste (2252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9:02:39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trême droite en France et en Belgique (271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2:07:1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et la machine : des premiers outils aux technologies de demain (1336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0:02:51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immigration (3787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4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ation nationale du 22 mars 1998 (ARC-C AFF DIV 0264)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sages pour le 21e siècle : notre planète... un seul monde (2914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9:12:2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(291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3 at 11:12:39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o-économie (378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23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envie de politique : entretiens avec Lucas Delattre et Guy Herzlich (3562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:11:5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2024-05-19T01:22:31Z</dcterms:created>
  <dcterms:modified xsi:type="dcterms:W3CDTF">2024-05-19T01:22:31Z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