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presProps" Target="presProps.xml"/>
  <Relationship Id="rId87" Type="http://schemas.openxmlformats.org/officeDocument/2006/relationships/viewProps" Target="viewProps.xml"/>
  <Relationship Id="rId8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46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ves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t-de-Piété de Liège (32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cits de combattants (327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ffort britannique : contribution de l'Angleterre à la guerre européenne, août 1914-février 1916 (327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a guerre européenne 1914-1915 (3279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 (328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et les alliés devant la conscience chrétienne (60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Italie pendant la guerre : de la déclaration de guerre à l'Autriche (mai 1915) à la déclaration de guerre à l'Allemagne (août 1916) (90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2:08:2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ossible paix et l'héroïsme des femmes belges (causerie faite en Hollande) (91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0:08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Suzanne : roman dialogué (91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0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ine Dupont : les âmes tragiques : les ingénus : fiancées (104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entalité allemande et la guerre (107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9:10:3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mpagne de 1914-1915 : les pages de gloire de l'armée Belge (116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2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Suzanne (116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3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: pays ouvrier (128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2:01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ête nationale belge : discours prononcé au Royal Albert Hall = Belgian independance day : adresses delivered at the Royal Albert Hall = Belgische Onafhkehykheidsdag : medevoerringen uitgesproken un den  Royal Albert Hall (131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5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aignée du Kaiser (144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2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onse du Gouvernement belge au livre allemand du 10 mai 1915 (158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4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2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nseil d'administration (1924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3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rétrospectif (1916) (1954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2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ages sur Jean Jaurès (197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5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u droit : 1914 (1981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telle qu'elle est : causes de faiblesse et gages de force (20101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1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industrielle et sociales (211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10:12:2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campagne (1914-1915) : impressions d'un officier de légère (221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9:01:2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2024-07-01T10:42:20Z</dcterms:created>
  <dcterms:modified xsi:type="dcterms:W3CDTF">2024-07-01T10:42:20Z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