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576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evalerie du travail (2091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11:12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bats ont cessé en Yougoslavie : L'occupation des dernières parties du pays est imminente (42460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4:04: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2024-05-20T21:43:19Z</dcterms:created>
  <dcterms:modified xsi:type="dcterms:W3CDTF">2024-05-20T21:43:19Z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