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6478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n Angleterre (327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nches, fermes et usines (327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Education et la société (327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ntration des forces ouvrières dans l'Amérique du Nord (327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dustries monopolisées ( trusts ) aux Etats-Unis (327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2024-07-10T17:13:25Z</dcterms:created>
  <dcterms:modified xsi:type="dcterms:W3CDTF">2024-07-10T17:13:25Z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