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645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cherche scientifique en Belgique et dans la C.E.E.: la recherche scientifique, clé de l'avenir (209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4:12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2024-07-10T16:26:01Z</dcterms:created>
  <dcterms:modified xsi:type="dcterms:W3CDTF">2024-07-10T16:26:01Z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