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2644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gé (11702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3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ts révolutionnaires (166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2024-07-06T06:43:39Z</dcterms:created>
  <dcterms:modified xsi:type="dcterms:W3CDTF">2024-07-06T06:43:39Z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