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2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1 (327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2 (32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2024-05-18T09:52:07Z</dcterms:created>
  <dcterms:modified xsi:type="dcterms:W3CDTF">2024-05-18T09:52:07Z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