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presProps" Target="presProps.xml"/>
  <Relationship Id="rId67" Type="http://schemas.openxmlformats.org/officeDocument/2006/relationships/viewProps" Target="viewProps.xml"/>
  <Relationship Id="rId6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25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Flandre : des regards croisés (3963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1:09:3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bena : l'aviation commerciale belge : 1923-2001 : des origines au crash (3963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1:09:4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ps de femmes : sexualité et contrôle social (396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1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contre l'extrême droite : les grands textes d'un combat français (677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3:05:3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1 (204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4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société (204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1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njour, 24 artistes vous rencontrent : Liège-Centre ville, 21 mars - 5 mai 2002 (2045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0:11:5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tinéraire : le droit de vote : une revendication historique (204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4:11:1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et développement durable : migrations et fractures socio-démographiques en Wallonie (1990-2000) (2062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2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misphère gauche: revue de l'institut émile vandervelde: l'axe du mal, vues d'Europe (2062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13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cs naturels naturellement (2063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0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action démocratie et développement (222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3 at 3:01:4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anciper la francophonie (2226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1:02:1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CA EKSF EGKS EKAX ECSC EHTY EKSG : 1952-2002 (2231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4:02:3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socialisme rebelle : suivi d'un entretien avec Elio Di Rupo (356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3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pour l'enseignement fondamental : conquête de la liberté, de la démocratie, du progrès social : panorama de l'histoire de Liège et de sa grande banlieue. Trois modules de quatre leçons destinées à l'enseignement de la Ville de Liège (3564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1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e monde déteste-t-il l'Amérique ? (356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3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enchaîné  : être ministre (359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3:12:4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'est la lutte, etc... : indignations et émerveillements (3689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10:05:1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a Belgique : au coeur de l'Europe, le poids d'une petite puissance (396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4:09: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2024-05-19T08:10:42Z</dcterms:created>
  <dcterms:modified xsi:type="dcterms:W3CDTF">2024-05-19T08:10:42Z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