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7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 (1451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I (145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2024-05-18T19:45:57Z</dcterms:created>
  <dcterms:modified xsi:type="dcterms:W3CDTF">2024-05-18T19:45:57Z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