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presProps" Target="presProps.xml"/>
  <Relationship Id="rId39" Type="http://schemas.openxmlformats.org/officeDocument/2006/relationships/viewProps" Target="viewProps.xml"/>
  <Relationship Id="rId4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1686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3.jpg"/>
</Relationships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ucien Carlier (1593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eorges Dejardin (2652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57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Pierre Digneffe (2652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4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ilbert Mottard (2653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54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éné Van Santbergen (2658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8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acques Yerna (2658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34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oland Brulmans (2651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5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REO (526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55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uliette Vidal (124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11 at 2:12:08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eddy Terwagne (2846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3 at 8:11:33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ouis Donnay  (41326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6 at 3:01:11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emmes prévoyantes socialistes (265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56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laude Dejardin (265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2024-06-26T11:16:30Z</dcterms:created>
  <dcterms:modified xsi:type="dcterms:W3CDTF">2024-06-26T11:16:30Z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