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2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liégeoise : démographie, logement, industrie et commerce : l'évolution depuis 1846 et les données du recensement général de 1947 (148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2024-05-19T10:57:55Z</dcterms:created>
  <dcterms:modified xsi:type="dcterms:W3CDTF">2024-05-19T10:57:55Z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