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presProps" Target="presProps.xml"/>
  <Relationship Id="rId108" Type="http://schemas.openxmlformats.org/officeDocument/2006/relationships/viewProps" Target="viewProps.xml"/>
  <Relationship Id="rId10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95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3.jpg"/>
</Relationships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jours de l'Etat du Congo : journal de voyage (juillet-octobre 1908) (2092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2:12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Dogme de la Trinité : lettre ouverte au R.P. Pinard, S.J. (259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1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ateur contre professionnel : lettre ouverte au R.P. Pinard S.J. (suite et fin) (2596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9:05:4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ligieuses dans les hôpitaux : la critique de la morale catholique : extraits (258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07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es ouvriers du bâtiment (258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rentissage : hier - aujourd'hui - demain (205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3:11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religieuse de la République française (20048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1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ism in the Iron and Steel Industry (1988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12:10:5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isme révolutionnaire et syndicalisme réformiste (1918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1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trimestriel : novembre 1909 (1911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3:09:0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ts et services publics (1910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2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a morale ? (1902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4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isation syndicale (1877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4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stitution ! : étude sociale (178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5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socialisme en de sociale beweging (1755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2:06:3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eligieuse au dix-neuvième siècle : à propos du dogme de la Trinité : lettre ouverte au R.P. Pinard (168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2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organiques (1566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s et religions : leçons professées à l'Ecole des hautes études sociales (1532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8:03:3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en masse le Parti et les syndicats (1496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5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ttérature catholique (1485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1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force (1477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2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'une vie : mémoires (1440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:02:1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'un prêtre marié : le cas de M. l'Abbé Mugnier (130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3:01:1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ne D'Arc : sa mission et son procès (130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3:01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szüge : Aus dem Tagebuche des Grafen Hermann Stainlein von Saalenstein (4153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4:02:5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vangiles : problèmes des contradictions religieuses (126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3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réation consciente : réponse à la lettre pastorale de Monseigneur Mercier (12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1:01:0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loitation du travail dans les couvents (1232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2:1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al-demokratie en revisionisme (112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9:11:50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soirées chez Chanchet (1064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2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'un meneur ou quatre années d'histoire ouvrière verviétoise (1027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2:10:57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loi militaire : manuel du milicien (94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0:08:0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noré de Balzac (908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1:08:5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jurisprudence des accidents, du contrat de travail et des assurances (838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syndicale des chefs d'industrie : étude sur les syndicats industriels en Belgique (829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3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rime de Montjuich (66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9:05:3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nées de luttes syndicales : 1905-1909 (644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4:04:4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Eglise a tué Ferrer (64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4:04:19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, leçons professées à l'école des hautes études sociales (3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ômage (328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ction légale des travailleurs et le droit international ouvrier (328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berté scolaire comme en Hollande (328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 documents sur la Prévoyance Sociale (3282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retraites ouvrières (328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ibution à la critique de l'économie politique (3281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iches depuis sept cents ans : revenus et bénéfices, appointements et honoraires (3279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Francisco Ferrer et les événements de Barcelone (32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-XXII ème rapport annuel du Comité directeur de la Fédération ouvrière suisse et du secrétarait ouvrier suisse pour les années 1906, 1907, 1908; Procès-verbaux des séances du Comité central (327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de la France et de ses colonies (3270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les pauvres pensent des riches : aux " classes dirigeantes " (3267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terminisme économique de Karl Marx : Recherches sur l'origine et l'évolution des idées de Justice, du Bien, de l'Ame et de Dieu (326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sar De Paepe : sa vie, son oeuvre (3153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3:12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Un jubilé] (3153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3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des cités-jardins (287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flamande exposée aux Wallons : les objections des wallonisants : l'entrée en scène de L.L.L. Anvers (2843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4:11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(226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3:02:03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2024-05-18T14:40:38Z</dcterms:created>
  <dcterms:modified xsi:type="dcterms:W3CDTF">2024-05-18T14:40:38Z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