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3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Albert Mockel (26 mai 1951) (206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2024-07-03T17:21:12Z</dcterms:created>
  <dcterms:modified xsi:type="dcterms:W3CDTF">2024-07-03T17:21:12Z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