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459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ussie bolchéviste : la doctrine, les hommes, la propriété, le régime industriel, politique intérieure et extérieure : textes officiels (2596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0:05:1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cratie sociale devant les idées présentes (3267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furent votées les Assurances Sociales (3282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2024-07-01T10:28:22Z</dcterms:created>
  <dcterms:modified xsi:type="dcterms:W3CDTF">2024-07-01T10:28:22Z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