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 id="1198" r:id="rId945"/>
    <p:sldId id="1199" r:id="rId946"/>
    <p:sldId id="1200" r:id="rId947"/>
    <p:sldId id="1201" r:id="rId948"/>
    <p:sldId id="1202" r:id="rId949"/>
    <p:sldId id="1203" r:id="rId950"/>
    <p:sldId id="1204" r:id="rId951"/>
    <p:sldId id="1205" r:id="rId952"/>
    <p:sldId id="1206" r:id="rId953"/>
    <p:sldId id="1207" r:id="rId954"/>
    <p:sldId id="1208" r:id="rId955"/>
    <p:sldId id="1209" r:id="rId956"/>
    <p:sldId id="1210" r:id="rId957"/>
    <p:sldId id="1211" r:id="rId958"/>
    <p:sldId id="1212" r:id="rId959"/>
    <p:sldId id="1213" r:id="rId960"/>
    <p:sldId id="1214" r:id="rId961"/>
    <p:sldId id="1215" r:id="rId962"/>
    <p:sldId id="1216" r:id="rId963"/>
    <p:sldId id="1217" r:id="rId964"/>
    <p:sldId id="1218" r:id="rId965"/>
    <p:sldId id="1219" r:id="rId966"/>
    <p:sldId id="1220" r:id="rId967"/>
    <p:sldId id="1221" r:id="rId968"/>
    <p:sldId id="1222" r:id="rId969"/>
    <p:sldId id="1223" r:id="rId970"/>
    <p:sldId id="1224" r:id="rId971"/>
    <p:sldId id="1225" r:id="rId972"/>
    <p:sldId id="1226" r:id="rId973"/>
    <p:sldId id="1227" r:id="rId974"/>
    <p:sldId id="1228" r:id="rId975"/>
    <p:sldId id="1229" r:id="rId976"/>
    <p:sldId id="1230" r:id="rId977"/>
    <p:sldId id="1231" r:id="rId978"/>
    <p:sldId id="1232" r:id="rId979"/>
    <p:sldId id="1233" r:id="rId980"/>
    <p:sldId id="1234" r:id="rId981"/>
    <p:sldId id="1235" r:id="rId982"/>
    <p:sldId id="1236" r:id="rId983"/>
    <p:sldId id="1237" r:id="rId984"/>
    <p:sldId id="1238" r:id="rId985"/>
    <p:sldId id="1239" r:id="rId986"/>
    <p:sldId id="1240" r:id="rId987"/>
    <p:sldId id="1241" r:id="rId988"/>
    <p:sldId id="1242" r:id="rId989"/>
    <p:sldId id="1243" r:id="rId990"/>
    <p:sldId id="1244" r:id="rId991"/>
    <p:sldId id="1245" r:id="rId992"/>
    <p:sldId id="1246" r:id="rId993"/>
    <p:sldId id="1247" r:id="rId994"/>
    <p:sldId id="1248" r:id="rId995"/>
    <p:sldId id="1249" r:id="rId996"/>
    <p:sldId id="1250" r:id="rId997"/>
    <p:sldId id="1251" r:id="rId998"/>
    <p:sldId id="1252" r:id="rId999"/>
    <p:sldId id="1253" r:id="rId1000"/>
    <p:sldId id="1254" r:id="rId1001"/>
    <p:sldId id="1255" r:id="rId1002"/>
    <p:sldId id="1256" r:id="rId1003"/>
    <p:sldId id="1257" r:id="rId1004"/>
    <p:sldId id="1258" r:id="rId1005"/>
    <p:sldId id="1259" r:id="rId1006"/>
    <p:sldId id="1260" r:id="rId1007"/>
    <p:sldId id="1261" r:id="rId1008"/>
    <p:sldId id="1262" r:id="rId1009"/>
    <p:sldId id="1263" r:id="rId1010"/>
    <p:sldId id="1264" r:id="rId1011"/>
    <p:sldId id="1265" r:id="rId1012"/>
    <p:sldId id="1266" r:id="rId1013"/>
    <p:sldId id="1267" r:id="rId1014"/>
    <p:sldId id="1268" r:id="rId1015"/>
    <p:sldId id="1269" r:id="rId1016"/>
    <p:sldId id="1270" r:id="rId1017"/>
    <p:sldId id="1271" r:id="rId1018"/>
    <p:sldId id="1272" r:id="rId1019"/>
    <p:sldId id="1273" r:id="rId1020"/>
    <p:sldId id="1274" r:id="rId1021"/>
    <p:sldId id="1275" r:id="rId1022"/>
    <p:sldId id="1276" r:id="rId1023"/>
    <p:sldId id="1277" r:id="rId1024"/>
    <p:sldId id="1278" r:id="rId1025"/>
    <p:sldId id="1279" r:id="rId1026"/>
    <p:sldId id="1280" r:id="rId1027"/>
    <p:sldId id="1281" r:id="rId1028"/>
    <p:sldId id="1282" r:id="rId1029"/>
    <p:sldId id="1283" r:id="rId1030"/>
    <p:sldId id="1284" r:id="rId103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slide" Target="slides/slide943.xml"/>
  <Relationship Id="rId946" Type="http://schemas.openxmlformats.org/officeDocument/2006/relationships/slide" Target="slides/slide944.xml"/>
  <Relationship Id="rId947" Type="http://schemas.openxmlformats.org/officeDocument/2006/relationships/slide" Target="slides/slide945.xml"/>
  <Relationship Id="rId948" Type="http://schemas.openxmlformats.org/officeDocument/2006/relationships/slide" Target="slides/slide946.xml"/>
  <Relationship Id="rId949" Type="http://schemas.openxmlformats.org/officeDocument/2006/relationships/slide" Target="slides/slide947.xml"/>
  <Relationship Id="rId950" Type="http://schemas.openxmlformats.org/officeDocument/2006/relationships/slide" Target="slides/slide948.xml"/>
  <Relationship Id="rId951" Type="http://schemas.openxmlformats.org/officeDocument/2006/relationships/slide" Target="slides/slide949.xml"/>
  <Relationship Id="rId952" Type="http://schemas.openxmlformats.org/officeDocument/2006/relationships/slide" Target="slides/slide950.xml"/>
  <Relationship Id="rId953" Type="http://schemas.openxmlformats.org/officeDocument/2006/relationships/slide" Target="slides/slide951.xml"/>
  <Relationship Id="rId954" Type="http://schemas.openxmlformats.org/officeDocument/2006/relationships/slide" Target="slides/slide952.xml"/>
  <Relationship Id="rId955" Type="http://schemas.openxmlformats.org/officeDocument/2006/relationships/slide" Target="slides/slide953.xml"/>
  <Relationship Id="rId956" Type="http://schemas.openxmlformats.org/officeDocument/2006/relationships/slide" Target="slides/slide954.xml"/>
  <Relationship Id="rId957" Type="http://schemas.openxmlformats.org/officeDocument/2006/relationships/slide" Target="slides/slide955.xml"/>
  <Relationship Id="rId958" Type="http://schemas.openxmlformats.org/officeDocument/2006/relationships/slide" Target="slides/slide956.xml"/>
  <Relationship Id="rId959" Type="http://schemas.openxmlformats.org/officeDocument/2006/relationships/slide" Target="slides/slide957.xml"/>
  <Relationship Id="rId960" Type="http://schemas.openxmlformats.org/officeDocument/2006/relationships/slide" Target="slides/slide958.xml"/>
  <Relationship Id="rId961" Type="http://schemas.openxmlformats.org/officeDocument/2006/relationships/slide" Target="slides/slide959.xml"/>
  <Relationship Id="rId962" Type="http://schemas.openxmlformats.org/officeDocument/2006/relationships/slide" Target="slides/slide960.xml"/>
  <Relationship Id="rId963" Type="http://schemas.openxmlformats.org/officeDocument/2006/relationships/slide" Target="slides/slide961.xml"/>
  <Relationship Id="rId964" Type="http://schemas.openxmlformats.org/officeDocument/2006/relationships/slide" Target="slides/slide962.xml"/>
  <Relationship Id="rId965" Type="http://schemas.openxmlformats.org/officeDocument/2006/relationships/slide" Target="slides/slide963.xml"/>
  <Relationship Id="rId966" Type="http://schemas.openxmlformats.org/officeDocument/2006/relationships/slide" Target="slides/slide964.xml"/>
  <Relationship Id="rId967" Type="http://schemas.openxmlformats.org/officeDocument/2006/relationships/slide" Target="slides/slide965.xml"/>
  <Relationship Id="rId968" Type="http://schemas.openxmlformats.org/officeDocument/2006/relationships/slide" Target="slides/slide966.xml"/>
  <Relationship Id="rId969" Type="http://schemas.openxmlformats.org/officeDocument/2006/relationships/slide" Target="slides/slide967.xml"/>
  <Relationship Id="rId970" Type="http://schemas.openxmlformats.org/officeDocument/2006/relationships/slide" Target="slides/slide968.xml"/>
  <Relationship Id="rId971" Type="http://schemas.openxmlformats.org/officeDocument/2006/relationships/slide" Target="slides/slide969.xml"/>
  <Relationship Id="rId972" Type="http://schemas.openxmlformats.org/officeDocument/2006/relationships/slide" Target="slides/slide970.xml"/>
  <Relationship Id="rId973" Type="http://schemas.openxmlformats.org/officeDocument/2006/relationships/slide" Target="slides/slide971.xml"/>
  <Relationship Id="rId974" Type="http://schemas.openxmlformats.org/officeDocument/2006/relationships/slide" Target="slides/slide972.xml"/>
  <Relationship Id="rId975" Type="http://schemas.openxmlformats.org/officeDocument/2006/relationships/slide" Target="slides/slide973.xml"/>
  <Relationship Id="rId976" Type="http://schemas.openxmlformats.org/officeDocument/2006/relationships/slide" Target="slides/slide974.xml"/>
  <Relationship Id="rId977" Type="http://schemas.openxmlformats.org/officeDocument/2006/relationships/slide" Target="slides/slide975.xml"/>
  <Relationship Id="rId978" Type="http://schemas.openxmlformats.org/officeDocument/2006/relationships/slide" Target="slides/slide976.xml"/>
  <Relationship Id="rId979" Type="http://schemas.openxmlformats.org/officeDocument/2006/relationships/slide" Target="slides/slide977.xml"/>
  <Relationship Id="rId980" Type="http://schemas.openxmlformats.org/officeDocument/2006/relationships/slide" Target="slides/slide978.xml"/>
  <Relationship Id="rId981" Type="http://schemas.openxmlformats.org/officeDocument/2006/relationships/slide" Target="slides/slide979.xml"/>
  <Relationship Id="rId982" Type="http://schemas.openxmlformats.org/officeDocument/2006/relationships/slide" Target="slides/slide980.xml"/>
  <Relationship Id="rId983" Type="http://schemas.openxmlformats.org/officeDocument/2006/relationships/slide" Target="slides/slide981.xml"/>
  <Relationship Id="rId984" Type="http://schemas.openxmlformats.org/officeDocument/2006/relationships/slide" Target="slides/slide982.xml"/>
  <Relationship Id="rId985" Type="http://schemas.openxmlformats.org/officeDocument/2006/relationships/slide" Target="slides/slide983.xml"/>
  <Relationship Id="rId986" Type="http://schemas.openxmlformats.org/officeDocument/2006/relationships/slide" Target="slides/slide984.xml"/>
  <Relationship Id="rId987" Type="http://schemas.openxmlformats.org/officeDocument/2006/relationships/slide" Target="slides/slide985.xml"/>
  <Relationship Id="rId988" Type="http://schemas.openxmlformats.org/officeDocument/2006/relationships/slide" Target="slides/slide986.xml"/>
  <Relationship Id="rId989" Type="http://schemas.openxmlformats.org/officeDocument/2006/relationships/slide" Target="slides/slide987.xml"/>
  <Relationship Id="rId990" Type="http://schemas.openxmlformats.org/officeDocument/2006/relationships/slide" Target="slides/slide988.xml"/>
  <Relationship Id="rId991" Type="http://schemas.openxmlformats.org/officeDocument/2006/relationships/slide" Target="slides/slide989.xml"/>
  <Relationship Id="rId992" Type="http://schemas.openxmlformats.org/officeDocument/2006/relationships/slide" Target="slides/slide990.xml"/>
  <Relationship Id="rId993" Type="http://schemas.openxmlformats.org/officeDocument/2006/relationships/slide" Target="slides/slide991.xml"/>
  <Relationship Id="rId994" Type="http://schemas.openxmlformats.org/officeDocument/2006/relationships/slide" Target="slides/slide992.xml"/>
  <Relationship Id="rId995" Type="http://schemas.openxmlformats.org/officeDocument/2006/relationships/slide" Target="slides/slide993.xml"/>
  <Relationship Id="rId996" Type="http://schemas.openxmlformats.org/officeDocument/2006/relationships/slide" Target="slides/slide994.xml"/>
  <Relationship Id="rId997" Type="http://schemas.openxmlformats.org/officeDocument/2006/relationships/slide" Target="slides/slide995.xml"/>
  <Relationship Id="rId998" Type="http://schemas.openxmlformats.org/officeDocument/2006/relationships/slide" Target="slides/slide996.xml"/>
  <Relationship Id="rId999" Type="http://schemas.openxmlformats.org/officeDocument/2006/relationships/slide" Target="slides/slide997.xml"/>
  <Relationship Id="rId1000" Type="http://schemas.openxmlformats.org/officeDocument/2006/relationships/slide" Target="slides/slide998.xml"/>
  <Relationship Id="rId1001" Type="http://schemas.openxmlformats.org/officeDocument/2006/relationships/slide" Target="slides/slide999.xml"/>
  <Relationship Id="rId1002" Type="http://schemas.openxmlformats.org/officeDocument/2006/relationships/slide" Target="slides/slide1000.xml"/>
  <Relationship Id="rId1003" Type="http://schemas.openxmlformats.org/officeDocument/2006/relationships/slide" Target="slides/slide1001.xml"/>
  <Relationship Id="rId1004" Type="http://schemas.openxmlformats.org/officeDocument/2006/relationships/slide" Target="slides/slide1002.xml"/>
  <Relationship Id="rId1005" Type="http://schemas.openxmlformats.org/officeDocument/2006/relationships/slide" Target="slides/slide1003.xml"/>
  <Relationship Id="rId1006" Type="http://schemas.openxmlformats.org/officeDocument/2006/relationships/slide" Target="slides/slide1004.xml"/>
  <Relationship Id="rId1007" Type="http://schemas.openxmlformats.org/officeDocument/2006/relationships/slide" Target="slides/slide1005.xml"/>
  <Relationship Id="rId1008" Type="http://schemas.openxmlformats.org/officeDocument/2006/relationships/slide" Target="slides/slide1006.xml"/>
  <Relationship Id="rId1009" Type="http://schemas.openxmlformats.org/officeDocument/2006/relationships/slide" Target="slides/slide1007.xml"/>
  <Relationship Id="rId1010" Type="http://schemas.openxmlformats.org/officeDocument/2006/relationships/slide" Target="slides/slide1008.xml"/>
  <Relationship Id="rId1011" Type="http://schemas.openxmlformats.org/officeDocument/2006/relationships/slide" Target="slides/slide1009.xml"/>
  <Relationship Id="rId1012" Type="http://schemas.openxmlformats.org/officeDocument/2006/relationships/slide" Target="slides/slide1010.xml"/>
  <Relationship Id="rId1013" Type="http://schemas.openxmlformats.org/officeDocument/2006/relationships/slide" Target="slides/slide1011.xml"/>
  <Relationship Id="rId1014" Type="http://schemas.openxmlformats.org/officeDocument/2006/relationships/slide" Target="slides/slide1012.xml"/>
  <Relationship Id="rId1015" Type="http://schemas.openxmlformats.org/officeDocument/2006/relationships/slide" Target="slides/slide1013.xml"/>
  <Relationship Id="rId1016" Type="http://schemas.openxmlformats.org/officeDocument/2006/relationships/slide" Target="slides/slide1014.xml"/>
  <Relationship Id="rId1017" Type="http://schemas.openxmlformats.org/officeDocument/2006/relationships/slide" Target="slides/slide1015.xml"/>
  <Relationship Id="rId1018" Type="http://schemas.openxmlformats.org/officeDocument/2006/relationships/slide" Target="slides/slide1016.xml"/>
  <Relationship Id="rId1019" Type="http://schemas.openxmlformats.org/officeDocument/2006/relationships/slide" Target="slides/slide1017.xml"/>
  <Relationship Id="rId1020" Type="http://schemas.openxmlformats.org/officeDocument/2006/relationships/slide" Target="slides/slide1018.xml"/>
  <Relationship Id="rId1021" Type="http://schemas.openxmlformats.org/officeDocument/2006/relationships/slide" Target="slides/slide1019.xml"/>
  <Relationship Id="rId1022" Type="http://schemas.openxmlformats.org/officeDocument/2006/relationships/slide" Target="slides/slide1020.xml"/>
  <Relationship Id="rId1023" Type="http://schemas.openxmlformats.org/officeDocument/2006/relationships/slide" Target="slides/slide1021.xml"/>
  <Relationship Id="rId1024" Type="http://schemas.openxmlformats.org/officeDocument/2006/relationships/slide" Target="slides/slide1022.xml"/>
  <Relationship Id="rId1025" Type="http://schemas.openxmlformats.org/officeDocument/2006/relationships/slide" Target="slides/slide1023.xml"/>
  <Relationship Id="rId1026" Type="http://schemas.openxmlformats.org/officeDocument/2006/relationships/slide" Target="slides/slide1024.xml"/>
  <Relationship Id="rId1027" Type="http://schemas.openxmlformats.org/officeDocument/2006/relationships/slide" Target="slides/slide1025.xml"/>
  <Relationship Id="rId1028" Type="http://schemas.openxmlformats.org/officeDocument/2006/relationships/slide" Target="slides/slide1026.xml"/>
  <Relationship Id="rId1029" Type="http://schemas.openxmlformats.org/officeDocument/2006/relationships/slide" Target="slides/slide1027.xml"/>
  <Relationship Id="rId1030" Type="http://schemas.openxmlformats.org/officeDocument/2006/relationships/slide" Target="slides/slide1028.xml"/>
  <Relationship Id="rId1031" Type="http://schemas.openxmlformats.org/officeDocument/2006/relationships/slide" Target="slides/slide1029.xml"/>
  <Relationship Id="rId1032" Type="http://schemas.openxmlformats.org/officeDocument/2006/relationships/presProps" Target="presProps.xml"/>
  <Relationship Id="rId1033" Type="http://schemas.openxmlformats.org/officeDocument/2006/relationships/viewProps" Target="viewProps.xml"/>
  <Relationship Id="rId103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54480"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file>

<file path=ppt/slides/_rels/slide10.xml.rels><?xml version="1.0" encoding="UTF-8" standalone="yes"?>
<Relationships xmlns="http://schemas.openxmlformats.org/package/2006/relationships"/>

</file>

<file path=ppt/slides/_rels/slide100.xml.rels><?xml version="1.0" encoding="UTF-8" standalone="yes"?>
<Relationships xmlns="http://schemas.openxmlformats.org/package/2006/relationships"/>

</file>

<file path=ppt/slides/_rels/slide1000.xml.rels><?xml version="1.0" encoding="UTF-8" standalone="yes"?>
<Relationships xmlns="http://schemas.openxmlformats.org/package/2006/relationships"/>

</file>

<file path=ppt/slides/_rels/slide1001.xml.rels><?xml version="1.0" encoding="UTF-8" standalone="yes"?>
<Relationships xmlns="http://schemas.openxmlformats.org/package/2006/relationships"/>

</file>

<file path=ppt/slides/_rels/slide1002.xml.rels><?xml version="1.0" encoding="UTF-8" standalone="yes"?>
<Relationships xmlns="http://schemas.openxmlformats.org/package/2006/relationships"/>

</file>

<file path=ppt/slides/_rels/slide1003.xml.rels><?xml version="1.0" encoding="UTF-8" standalone="yes"?>
<Relationships xmlns="http://schemas.openxmlformats.org/package/2006/relationships"/>

</file>

<file path=ppt/slides/_rels/slide1004.xml.rels><?xml version="1.0" encoding="UTF-8" standalone="yes"?>
<Relationships xmlns="http://schemas.openxmlformats.org/package/2006/relationships"/>

</file>

<file path=ppt/slides/_rels/slide1005.xml.rels><?xml version="1.0" encoding="UTF-8" standalone="yes"?>
<Relationships xmlns="http://schemas.openxmlformats.org/package/2006/relationships"/>

</file>

<file path=ppt/slides/_rels/slide1006.xml.rels><?xml version="1.0" encoding="UTF-8" standalone="yes"?>
<Relationships xmlns="http://schemas.openxmlformats.org/package/2006/relationships"/>

</file>

<file path=ppt/slides/_rels/slide1007.xml.rels><?xml version="1.0" encoding="UTF-8" standalone="yes"?>
<Relationships xmlns="http://schemas.openxmlformats.org/package/2006/relationships"/>

</file>

<file path=ppt/slides/_rels/slide1008.xml.rels><?xml version="1.0" encoding="UTF-8" standalone="yes"?>
<Relationships xmlns="http://schemas.openxmlformats.org/package/2006/relationships"/>

</file>

<file path=ppt/slides/_rels/slide1009.xml.rels><?xml version="1.0" encoding="UTF-8" standalone="yes"?>
<Relationships xmlns="http://schemas.openxmlformats.org/package/2006/relationships"/>

</file>

<file path=ppt/slides/_rels/slide101.xml.rels><?xml version="1.0" encoding="UTF-8" standalone="yes"?>
<Relationships xmlns="http://schemas.openxmlformats.org/package/2006/relationships"/>

</file>

<file path=ppt/slides/_rels/slide1010.xml.rels><?xml version="1.0" encoding="UTF-8" standalone="yes"?>
<Relationships xmlns="http://schemas.openxmlformats.org/package/2006/relationships"/>

</file>

<file path=ppt/slides/_rels/slide1011.xml.rels><?xml version="1.0" encoding="UTF-8" standalone="yes"?>
<Relationships xmlns="http://schemas.openxmlformats.org/package/2006/relationships"/>

</file>

<file path=ppt/slides/_rels/slide1012.xml.rels><?xml version="1.0" encoding="UTF-8" standalone="yes"?>
<Relationships xmlns="http://schemas.openxmlformats.org/package/2006/relationships"/>

</file>

<file path=ppt/slides/_rels/slide1013.xml.rels><?xml version="1.0" encoding="UTF-8" standalone="yes"?>
<Relationships xmlns="http://schemas.openxmlformats.org/package/2006/relationships"/>

</file>

<file path=ppt/slides/_rels/slide1014.xml.rels><?xml version="1.0" encoding="UTF-8" standalone="yes"?>
<Relationships xmlns="http://schemas.openxmlformats.org/package/2006/relationships"/>

</file>

<file path=ppt/slides/_rels/slide1015.xml.rels><?xml version="1.0" encoding="UTF-8" standalone="yes"?>
<Relationships xmlns="http://schemas.openxmlformats.org/package/2006/relationships"/>

</file>

<file path=ppt/slides/_rels/slide1016.xml.rels><?xml version="1.0" encoding="UTF-8" standalone="yes"?>
<Relationships xmlns="http://schemas.openxmlformats.org/package/2006/relationships"/>

</file>

<file path=ppt/slides/_rels/slide1017.xml.rels><?xml version="1.0" encoding="UTF-8" standalone="yes"?>
<Relationships xmlns="http://schemas.openxmlformats.org/package/2006/relationships"/>

</file>

<file path=ppt/slides/_rels/slide1018.xml.rels><?xml version="1.0" encoding="UTF-8" standalone="yes"?>
<Relationships xmlns="http://schemas.openxmlformats.org/package/2006/relationships"/>

</file>

<file path=ppt/slides/_rels/slide1019.xml.rels><?xml version="1.0" encoding="UTF-8" standalone="yes"?>
<Relationships xmlns="http://schemas.openxmlformats.org/package/2006/relationships"/>

</file>

<file path=ppt/slides/_rels/slide102.xml.rels><?xml version="1.0" encoding="UTF-8" standalone="yes"?>
<Relationships xmlns="http://schemas.openxmlformats.org/package/2006/relationships"/>

</file>

<file path=ppt/slides/_rels/slide1020.xml.rels><?xml version="1.0" encoding="UTF-8" standalone="yes"?>
<Relationships xmlns="http://schemas.openxmlformats.org/package/2006/relationships"/>

</file>

<file path=ppt/slides/_rels/slide1021.xml.rels><?xml version="1.0" encoding="UTF-8" standalone="yes"?>
<Relationships xmlns="http://schemas.openxmlformats.org/package/2006/relationships"/>

</file>

<file path=ppt/slides/_rels/slide1022.xml.rels><?xml version="1.0" encoding="UTF-8" standalone="yes"?>
<Relationships xmlns="http://schemas.openxmlformats.org/package/2006/relationships"/>

</file>

<file path=ppt/slides/_rels/slide1023.xml.rels><?xml version="1.0" encoding="UTF-8" standalone="yes"?>
<Relationships xmlns="http://schemas.openxmlformats.org/package/2006/relationships"/>

</file>

<file path=ppt/slides/_rels/slide1024.xml.rels><?xml version="1.0" encoding="UTF-8" standalone="yes"?>
<Relationships xmlns="http://schemas.openxmlformats.org/package/2006/relationships"/>

</file>

<file path=ppt/slides/_rels/slide1025.xml.rels><?xml version="1.0" encoding="UTF-8" standalone="yes"?>
<Relationships xmlns="http://schemas.openxmlformats.org/package/2006/relationships"/>

</file>

<file path=ppt/slides/_rels/slide1026.xml.rels><?xml version="1.0" encoding="UTF-8" standalone="yes"?>
<Relationships xmlns="http://schemas.openxmlformats.org/package/2006/relationships"/>

</file>

<file path=ppt/slides/_rels/slide1027.xml.rels><?xml version="1.0" encoding="UTF-8" standalone="yes"?>
<Relationships xmlns="http://schemas.openxmlformats.org/package/2006/relationships">
  <Relationship Id="rId1" Type="http://schemas.openxmlformats.org/officeDocument/2006/relationships/image" Target="../media/9624_ca_object_representations_media_1042_large3.jpg"/>
</Relationships>

</file>

<file path=ppt/slides/_rels/slide1028.xml.rels><?xml version="1.0" encoding="UTF-8" standalone="yes"?>
<Relationships xmlns="http://schemas.openxmlformats.org/package/2006/relationships">
  <Relationship Id="rId1" Type="http://schemas.openxmlformats.org/officeDocument/2006/relationships/image" Target="../media/50069_ca_object_representations_media_1454_large4.jpg"/>
</Relationships>

</file>

<file path=ppt/slides/_rels/slide1029.xml.rels><?xml version="1.0" encoding="UTF-8" standalone="yes"?>
<Relationships xmlns="http://schemas.openxmlformats.org/package/2006/relationships">
  <Relationship Id="rId1" Type="http://schemas.openxmlformats.org/officeDocument/2006/relationships/image" Target="../media/4855_ca_object_representations_media_1049_large5.jpg"/>
</Relationships>

</file>

<file path=ppt/slides/_rels/slide103.xml.rels><?xml version="1.0" encoding="UTF-8" standalone="yes"?>
<Relationships xmlns="http://schemas.openxmlformats.org/package/2006/relationships"/>

</file>

<file path=ppt/slides/_rels/slide104.xml.rels><?xml version="1.0" encoding="UTF-8" standalone="yes"?>
<Relationships xmlns="http://schemas.openxmlformats.org/package/2006/relationships"/>

</file>

<file path=ppt/slides/_rels/slide105.xml.rels><?xml version="1.0" encoding="UTF-8" standalone="yes"?>
<Relationships xmlns="http://schemas.openxmlformats.org/package/2006/relationships"/>

</file>

<file path=ppt/slides/_rels/slide106.xml.rels><?xml version="1.0" encoding="UTF-8" standalone="yes"?>
<Relationships xmlns="http://schemas.openxmlformats.org/package/2006/relationships"/>

</file>

<file path=ppt/slides/_rels/slide107.xml.rels><?xml version="1.0" encoding="UTF-8" standalone="yes"?>
<Relationships xmlns="http://schemas.openxmlformats.org/package/2006/relationships"/>

</file>

<file path=ppt/slides/_rels/slide108.xml.rels><?xml version="1.0" encoding="UTF-8" standalone="yes"?>
<Relationships xmlns="http://schemas.openxmlformats.org/package/2006/relationships"/>

</file>

<file path=ppt/slides/_rels/slide109.xml.rels><?xml version="1.0" encoding="UTF-8" standalone="yes"?>
<Relationships xmlns="http://schemas.openxmlformats.org/package/2006/relationships"/>

</file>

<file path=ppt/slides/_rels/slide11.xml.rels><?xml version="1.0" encoding="UTF-8" standalone="yes"?>
<Relationships xmlns="http://schemas.openxmlformats.org/package/2006/relationships"/>

</file>

<file path=ppt/slides/_rels/slide110.xml.rels><?xml version="1.0" encoding="UTF-8" standalone="yes"?>
<Relationships xmlns="http://schemas.openxmlformats.org/package/2006/relationships"/>

</file>

<file path=ppt/slides/_rels/slide111.xml.rels><?xml version="1.0" encoding="UTF-8" standalone="yes"?>
<Relationships xmlns="http://schemas.openxmlformats.org/package/2006/relationships"/>

</file>

<file path=ppt/slides/_rels/slide112.xml.rels><?xml version="1.0" encoding="UTF-8" standalone="yes"?>
<Relationships xmlns="http://schemas.openxmlformats.org/package/2006/relationships"/>

</file>

<file path=ppt/slides/_rels/slide113.xml.rels><?xml version="1.0" encoding="UTF-8" standalone="yes"?>
<Relationships xmlns="http://schemas.openxmlformats.org/package/2006/relationships"/>

</file>

<file path=ppt/slides/_rels/slide114.xml.rels><?xml version="1.0" encoding="UTF-8" standalone="yes"?>
<Relationships xmlns="http://schemas.openxmlformats.org/package/2006/relationships"/>

</file>

<file path=ppt/slides/_rels/slide115.xml.rels><?xml version="1.0" encoding="UTF-8" standalone="yes"?>
<Relationships xmlns="http://schemas.openxmlformats.org/package/2006/relationships"/>

</file>

<file path=ppt/slides/_rels/slide116.xml.rels><?xml version="1.0" encoding="UTF-8" standalone="yes"?>
<Relationships xmlns="http://schemas.openxmlformats.org/package/2006/relationships"/>

</file>

<file path=ppt/slides/_rels/slide117.xml.rels><?xml version="1.0" encoding="UTF-8" standalone="yes"?>
<Relationships xmlns="http://schemas.openxmlformats.org/package/2006/relationships"/>

</file>

<file path=ppt/slides/_rels/slide118.xml.rels><?xml version="1.0" encoding="UTF-8" standalone="yes"?>
<Relationships xmlns="http://schemas.openxmlformats.org/package/2006/relationships"/>

</file>

<file path=ppt/slides/_rels/slide119.xml.rels><?xml version="1.0" encoding="UTF-8" standalone="yes"?>
<Relationships xmlns="http://schemas.openxmlformats.org/package/2006/relationships"/>

</file>

<file path=ppt/slides/_rels/slide12.xml.rels><?xml version="1.0" encoding="UTF-8" standalone="yes"?>
<Relationships xmlns="http://schemas.openxmlformats.org/package/2006/relationships"/>

</file>

<file path=ppt/slides/_rels/slide120.xml.rels><?xml version="1.0" encoding="UTF-8" standalone="yes"?>
<Relationships xmlns="http://schemas.openxmlformats.org/package/2006/relationships"/>

</file>

<file path=ppt/slides/_rels/slide121.xml.rels><?xml version="1.0" encoding="UTF-8" standalone="yes"?>
<Relationships xmlns="http://schemas.openxmlformats.org/package/2006/relationships"/>

</file>

<file path=ppt/slides/_rels/slide122.xml.rels><?xml version="1.0" encoding="UTF-8" standalone="yes"?>
<Relationships xmlns="http://schemas.openxmlformats.org/package/2006/relationships"/>

</file>

<file path=ppt/slides/_rels/slide123.xml.rels><?xml version="1.0" encoding="UTF-8" standalone="yes"?>
<Relationships xmlns="http://schemas.openxmlformats.org/package/2006/relationships"/>

</file>

<file path=ppt/slides/_rels/slide124.xml.rels><?xml version="1.0" encoding="UTF-8" standalone="yes"?>
<Relationships xmlns="http://schemas.openxmlformats.org/package/2006/relationships"/>

</file>

<file path=ppt/slides/_rels/slide125.xml.rels><?xml version="1.0" encoding="UTF-8" standalone="yes"?>
<Relationships xmlns="http://schemas.openxmlformats.org/package/2006/relationships"/>

</file>

<file path=ppt/slides/_rels/slide126.xml.rels><?xml version="1.0" encoding="UTF-8" standalone="yes"?>
<Relationships xmlns="http://schemas.openxmlformats.org/package/2006/relationships"/>

</file>

<file path=ppt/slides/_rels/slide127.xml.rels><?xml version="1.0" encoding="UTF-8" standalone="yes"?>
<Relationships xmlns="http://schemas.openxmlformats.org/package/2006/relationships"/>

</file>

<file path=ppt/slides/_rels/slide128.xml.rels><?xml version="1.0" encoding="UTF-8" standalone="yes"?>
<Relationships xmlns="http://schemas.openxmlformats.org/package/2006/relationships"/>

</file>

<file path=ppt/slides/_rels/slide129.xml.rels><?xml version="1.0" encoding="UTF-8" standalone="yes"?>
<Relationships xmlns="http://schemas.openxmlformats.org/package/2006/relationships"/>

</file>

<file path=ppt/slides/_rels/slide13.xml.rels><?xml version="1.0" encoding="UTF-8" standalone="yes"?>
<Relationships xmlns="http://schemas.openxmlformats.org/package/2006/relationships"/>

</file>

<file path=ppt/slides/_rels/slide130.xml.rels><?xml version="1.0" encoding="UTF-8" standalone="yes"?>
<Relationships xmlns="http://schemas.openxmlformats.org/package/2006/relationships"/>

</file>

<file path=ppt/slides/_rels/slide131.xml.rels><?xml version="1.0" encoding="UTF-8" standalone="yes"?>
<Relationships xmlns="http://schemas.openxmlformats.org/package/2006/relationships"/>

</file>

<file path=ppt/slides/_rels/slide132.xml.rels><?xml version="1.0" encoding="UTF-8" standalone="yes"?>
<Relationships xmlns="http://schemas.openxmlformats.org/package/2006/relationships"/>

</file>

<file path=ppt/slides/_rels/slide133.xml.rels><?xml version="1.0" encoding="UTF-8" standalone="yes"?>
<Relationships xmlns="http://schemas.openxmlformats.org/package/2006/relationships"/>

</file>

<file path=ppt/slides/_rels/slide134.xml.rels><?xml version="1.0" encoding="UTF-8" standalone="yes"?>
<Relationships xmlns="http://schemas.openxmlformats.org/package/2006/relationships"/>

</file>

<file path=ppt/slides/_rels/slide135.xml.rels><?xml version="1.0" encoding="UTF-8" standalone="yes"?>
<Relationships xmlns="http://schemas.openxmlformats.org/package/2006/relationships"/>

</file>

<file path=ppt/slides/_rels/slide136.xml.rels><?xml version="1.0" encoding="UTF-8" standalone="yes"?>
<Relationships xmlns="http://schemas.openxmlformats.org/package/2006/relationships"/>

</file>

<file path=ppt/slides/_rels/slide137.xml.rels><?xml version="1.0" encoding="UTF-8" standalone="yes"?>
<Relationships xmlns="http://schemas.openxmlformats.org/package/2006/relationships"/>

</file>

<file path=ppt/slides/_rels/slide138.xml.rels><?xml version="1.0" encoding="UTF-8" standalone="yes"?>
<Relationships xmlns="http://schemas.openxmlformats.org/package/2006/relationships"/>

</file>

<file path=ppt/slides/_rels/slide139.xml.rels><?xml version="1.0" encoding="UTF-8" standalone="yes"?>
<Relationships xmlns="http://schemas.openxmlformats.org/package/2006/relationships"/>

</file>

<file path=ppt/slides/_rels/slide14.xml.rels><?xml version="1.0" encoding="UTF-8" standalone="yes"?>
<Relationships xmlns="http://schemas.openxmlformats.org/package/2006/relationships"/>

</file>

<file path=ppt/slides/_rels/slide140.xml.rels><?xml version="1.0" encoding="UTF-8" standalone="yes"?>
<Relationships xmlns="http://schemas.openxmlformats.org/package/2006/relationships"/>

</file>

<file path=ppt/slides/_rels/slide141.xml.rels><?xml version="1.0" encoding="UTF-8" standalone="yes"?>
<Relationships xmlns="http://schemas.openxmlformats.org/package/2006/relationships"/>

</file>

<file path=ppt/slides/_rels/slide142.xml.rels><?xml version="1.0" encoding="UTF-8" standalone="yes"?>
<Relationships xmlns="http://schemas.openxmlformats.org/package/2006/relationships"/>

</file>

<file path=ppt/slides/_rels/slide143.xml.rels><?xml version="1.0" encoding="UTF-8" standalone="yes"?>
<Relationships xmlns="http://schemas.openxmlformats.org/package/2006/relationships"/>

</file>

<file path=ppt/slides/_rels/slide144.xml.rels><?xml version="1.0" encoding="UTF-8" standalone="yes"?>
<Relationships xmlns="http://schemas.openxmlformats.org/package/2006/relationships"/>

</file>

<file path=ppt/slides/_rels/slide145.xml.rels><?xml version="1.0" encoding="UTF-8" standalone="yes"?>
<Relationships xmlns="http://schemas.openxmlformats.org/package/2006/relationships"/>

</file>

<file path=ppt/slides/_rels/slide146.xml.rels><?xml version="1.0" encoding="UTF-8" standalone="yes"?>
<Relationships xmlns="http://schemas.openxmlformats.org/package/2006/relationships"/>

</file>

<file path=ppt/slides/_rels/slide147.xml.rels><?xml version="1.0" encoding="UTF-8" standalone="yes"?>
<Relationships xmlns="http://schemas.openxmlformats.org/package/2006/relationships"/>

</file>

<file path=ppt/slides/_rels/slide148.xml.rels><?xml version="1.0" encoding="UTF-8" standalone="yes"?>
<Relationships xmlns="http://schemas.openxmlformats.org/package/2006/relationships"/>

</file>

<file path=ppt/slides/_rels/slide149.xml.rels><?xml version="1.0" encoding="UTF-8" standalone="yes"?>
<Relationships xmlns="http://schemas.openxmlformats.org/package/2006/relationships"/>

</file>

<file path=ppt/slides/_rels/slide15.xml.rels><?xml version="1.0" encoding="UTF-8" standalone="yes"?>
<Relationships xmlns="http://schemas.openxmlformats.org/package/2006/relationships"/>

</file>

<file path=ppt/slides/_rels/slide150.xml.rels><?xml version="1.0" encoding="UTF-8" standalone="yes"?>
<Relationships xmlns="http://schemas.openxmlformats.org/package/2006/relationships"/>

</file>

<file path=ppt/slides/_rels/slide151.xml.rels><?xml version="1.0" encoding="UTF-8" standalone="yes"?>
<Relationships xmlns="http://schemas.openxmlformats.org/package/2006/relationships"/>

</file>

<file path=ppt/slides/_rels/slide152.xml.rels><?xml version="1.0" encoding="UTF-8" standalone="yes"?>
<Relationships xmlns="http://schemas.openxmlformats.org/package/2006/relationships"/>

</file>

<file path=ppt/slides/_rels/slide153.xml.rels><?xml version="1.0" encoding="UTF-8" standalone="yes"?>
<Relationships xmlns="http://schemas.openxmlformats.org/package/2006/relationships"/>

</file>

<file path=ppt/slides/_rels/slide154.xml.rels><?xml version="1.0" encoding="UTF-8" standalone="yes"?>
<Relationships xmlns="http://schemas.openxmlformats.org/package/2006/relationships"/>

</file>

<file path=ppt/slides/_rels/slide155.xml.rels><?xml version="1.0" encoding="UTF-8" standalone="yes"?>
<Relationships xmlns="http://schemas.openxmlformats.org/package/2006/relationships"/>

</file>

<file path=ppt/slides/_rels/slide156.xml.rels><?xml version="1.0" encoding="UTF-8" standalone="yes"?>
<Relationships xmlns="http://schemas.openxmlformats.org/package/2006/relationships"/>

</file>

<file path=ppt/slides/_rels/slide157.xml.rels><?xml version="1.0" encoding="UTF-8" standalone="yes"?>
<Relationships xmlns="http://schemas.openxmlformats.org/package/2006/relationships"/>

</file>

<file path=ppt/slides/_rels/slide158.xml.rels><?xml version="1.0" encoding="UTF-8" standalone="yes"?>
<Relationships xmlns="http://schemas.openxmlformats.org/package/2006/relationships"/>

</file>

<file path=ppt/slides/_rels/slide159.xml.rels><?xml version="1.0" encoding="UTF-8" standalone="yes"?>
<Relationships xmlns="http://schemas.openxmlformats.org/package/2006/relationships"/>

</file>

<file path=ppt/slides/_rels/slide16.xml.rels><?xml version="1.0" encoding="UTF-8" standalone="yes"?>
<Relationships xmlns="http://schemas.openxmlformats.org/package/2006/relationships"/>

</file>

<file path=ppt/slides/_rels/slide160.xml.rels><?xml version="1.0" encoding="UTF-8" standalone="yes"?>
<Relationships xmlns="http://schemas.openxmlformats.org/package/2006/relationships"/>

</file>

<file path=ppt/slides/_rels/slide161.xml.rels><?xml version="1.0" encoding="UTF-8" standalone="yes"?>
<Relationships xmlns="http://schemas.openxmlformats.org/package/2006/relationships"/>

</file>

<file path=ppt/slides/_rels/slide162.xml.rels><?xml version="1.0" encoding="UTF-8" standalone="yes"?>
<Relationships xmlns="http://schemas.openxmlformats.org/package/2006/relationships"/>

</file>

<file path=ppt/slides/_rels/slide163.xml.rels><?xml version="1.0" encoding="UTF-8" standalone="yes"?>
<Relationships xmlns="http://schemas.openxmlformats.org/package/2006/relationships"/>

</file>

<file path=ppt/slides/_rels/slide164.xml.rels><?xml version="1.0" encoding="UTF-8" standalone="yes"?>
<Relationships xmlns="http://schemas.openxmlformats.org/package/2006/relationships"/>

</file>

<file path=ppt/slides/_rels/slide165.xml.rels><?xml version="1.0" encoding="UTF-8" standalone="yes"?>
<Relationships xmlns="http://schemas.openxmlformats.org/package/2006/relationships"/>

</file>

<file path=ppt/slides/_rels/slide166.xml.rels><?xml version="1.0" encoding="UTF-8" standalone="yes"?>
<Relationships xmlns="http://schemas.openxmlformats.org/package/2006/relationships"/>

</file>

<file path=ppt/slides/_rels/slide167.xml.rels><?xml version="1.0" encoding="UTF-8" standalone="yes"?>
<Relationships xmlns="http://schemas.openxmlformats.org/package/2006/relationships"/>

</file>

<file path=ppt/slides/_rels/slide168.xml.rels><?xml version="1.0" encoding="UTF-8" standalone="yes"?>
<Relationships xmlns="http://schemas.openxmlformats.org/package/2006/relationships"/>

</file>

<file path=ppt/slides/_rels/slide169.xml.rels><?xml version="1.0" encoding="UTF-8" standalone="yes"?>
<Relationships xmlns="http://schemas.openxmlformats.org/package/2006/relationships"/>

</file>

<file path=ppt/slides/_rels/slide17.xml.rels><?xml version="1.0" encoding="UTF-8" standalone="yes"?>
<Relationships xmlns="http://schemas.openxmlformats.org/package/2006/relationships"/>

</file>

<file path=ppt/slides/_rels/slide170.xml.rels><?xml version="1.0" encoding="UTF-8" standalone="yes"?>
<Relationships xmlns="http://schemas.openxmlformats.org/package/2006/relationships"/>

</file>

<file path=ppt/slides/_rels/slide171.xml.rels><?xml version="1.0" encoding="UTF-8" standalone="yes"?>
<Relationships xmlns="http://schemas.openxmlformats.org/package/2006/relationships"/>

</file>

<file path=ppt/slides/_rels/slide172.xml.rels><?xml version="1.0" encoding="UTF-8" standalone="yes"?>
<Relationships xmlns="http://schemas.openxmlformats.org/package/2006/relationships"/>

</file>

<file path=ppt/slides/_rels/slide173.xml.rels><?xml version="1.0" encoding="UTF-8" standalone="yes"?>
<Relationships xmlns="http://schemas.openxmlformats.org/package/2006/relationships"/>

</file>

<file path=ppt/slides/_rels/slide174.xml.rels><?xml version="1.0" encoding="UTF-8" standalone="yes"?>
<Relationships xmlns="http://schemas.openxmlformats.org/package/2006/relationships"/>

</file>

<file path=ppt/slides/_rels/slide175.xml.rels><?xml version="1.0" encoding="UTF-8" standalone="yes"?>
<Relationships xmlns="http://schemas.openxmlformats.org/package/2006/relationships"/>

</file>

<file path=ppt/slides/_rels/slide176.xml.rels><?xml version="1.0" encoding="UTF-8" standalone="yes"?>
<Relationships xmlns="http://schemas.openxmlformats.org/package/2006/relationships"/>

</file>

<file path=ppt/slides/_rels/slide177.xml.rels><?xml version="1.0" encoding="UTF-8" standalone="yes"?>
<Relationships xmlns="http://schemas.openxmlformats.org/package/2006/relationships"/>

</file>

<file path=ppt/slides/_rels/slide178.xml.rels><?xml version="1.0" encoding="UTF-8" standalone="yes"?>
<Relationships xmlns="http://schemas.openxmlformats.org/package/2006/relationships"/>

</file>

<file path=ppt/slides/_rels/slide179.xml.rels><?xml version="1.0" encoding="UTF-8" standalone="yes"?>
<Relationships xmlns="http://schemas.openxmlformats.org/package/2006/relationships"/>

</file>

<file path=ppt/slides/_rels/slide18.xml.rels><?xml version="1.0" encoding="UTF-8" standalone="yes"?>
<Relationships xmlns="http://schemas.openxmlformats.org/package/2006/relationships"/>

</file>

<file path=ppt/slides/_rels/slide180.xml.rels><?xml version="1.0" encoding="UTF-8" standalone="yes"?>
<Relationships xmlns="http://schemas.openxmlformats.org/package/2006/relationships"/>

</file>

<file path=ppt/slides/_rels/slide181.xml.rels><?xml version="1.0" encoding="UTF-8" standalone="yes"?>
<Relationships xmlns="http://schemas.openxmlformats.org/package/2006/relationships"/>

</file>

<file path=ppt/slides/_rels/slide182.xml.rels><?xml version="1.0" encoding="UTF-8" standalone="yes"?>
<Relationships xmlns="http://schemas.openxmlformats.org/package/2006/relationships"/>

</file>

<file path=ppt/slides/_rels/slide183.xml.rels><?xml version="1.0" encoding="UTF-8" standalone="yes"?>
<Relationships xmlns="http://schemas.openxmlformats.org/package/2006/relationships"/>

</file>

<file path=ppt/slides/_rels/slide184.xml.rels><?xml version="1.0" encoding="UTF-8" standalone="yes"?>
<Relationships xmlns="http://schemas.openxmlformats.org/package/2006/relationships"/>

</file>

<file path=ppt/slides/_rels/slide185.xml.rels><?xml version="1.0" encoding="UTF-8" standalone="yes"?>
<Relationships xmlns="http://schemas.openxmlformats.org/package/2006/relationships"/>

</file>

<file path=ppt/slides/_rels/slide186.xml.rels><?xml version="1.0" encoding="UTF-8" standalone="yes"?>
<Relationships xmlns="http://schemas.openxmlformats.org/package/2006/relationships"/>

</file>

<file path=ppt/slides/_rels/slide187.xml.rels><?xml version="1.0" encoding="UTF-8" standalone="yes"?>
<Relationships xmlns="http://schemas.openxmlformats.org/package/2006/relationships"/>

</file>

<file path=ppt/slides/_rels/slide188.xml.rels><?xml version="1.0" encoding="UTF-8" standalone="yes"?>
<Relationships xmlns="http://schemas.openxmlformats.org/package/2006/relationships"/>

</file>

<file path=ppt/slides/_rels/slide189.xml.rels><?xml version="1.0" encoding="UTF-8" standalone="yes"?>
<Relationships xmlns="http://schemas.openxmlformats.org/package/2006/relationships"/>

</file>

<file path=ppt/slides/_rels/slide19.xml.rels><?xml version="1.0" encoding="UTF-8" standalone="yes"?>
<Relationships xmlns="http://schemas.openxmlformats.org/package/2006/relationships"/>

</file>

<file path=ppt/slides/_rels/slide190.xml.rels><?xml version="1.0" encoding="UTF-8" standalone="yes"?>
<Relationships xmlns="http://schemas.openxmlformats.org/package/2006/relationships"/>

</file>

<file path=ppt/slides/_rels/slide191.xml.rels><?xml version="1.0" encoding="UTF-8" standalone="yes"?>
<Relationships xmlns="http://schemas.openxmlformats.org/package/2006/relationships"/>

</file>

<file path=ppt/slides/_rels/slide192.xml.rels><?xml version="1.0" encoding="UTF-8" standalone="yes"?>
<Relationships xmlns="http://schemas.openxmlformats.org/package/2006/relationships"/>

</file>

<file path=ppt/slides/_rels/slide193.xml.rels><?xml version="1.0" encoding="UTF-8" standalone="yes"?>
<Relationships xmlns="http://schemas.openxmlformats.org/package/2006/relationships"/>

</file>

<file path=ppt/slides/_rels/slide194.xml.rels><?xml version="1.0" encoding="UTF-8" standalone="yes"?>
<Relationships xmlns="http://schemas.openxmlformats.org/package/2006/relationships"/>

</file>

<file path=ppt/slides/_rels/slide195.xml.rels><?xml version="1.0" encoding="UTF-8" standalone="yes"?>
<Relationships xmlns="http://schemas.openxmlformats.org/package/2006/relationships"/>

</file>

<file path=ppt/slides/_rels/slide196.xml.rels><?xml version="1.0" encoding="UTF-8" standalone="yes"?>
<Relationships xmlns="http://schemas.openxmlformats.org/package/2006/relationships"/>

</file>

<file path=ppt/slides/_rels/slide197.xml.rels><?xml version="1.0" encoding="UTF-8" standalone="yes"?>
<Relationships xmlns="http://schemas.openxmlformats.org/package/2006/relationships"/>

</file>

<file path=ppt/slides/_rels/slide198.xml.rels><?xml version="1.0" encoding="UTF-8" standalone="yes"?>
<Relationships xmlns="http://schemas.openxmlformats.org/package/2006/relationships"/>

</file>

<file path=ppt/slides/_rels/slide199.xml.rels><?xml version="1.0" encoding="UTF-8" standalone="yes"?>
<Relationships xmlns="http://schemas.openxmlformats.org/package/2006/relationships"/>

</file>

<file path=ppt/slides/_rels/slide2.xml.rels><?xml version="1.0" encoding="UTF-8" standalone="yes"?>
<Relationships xmlns="http://schemas.openxmlformats.org/package/2006/relationships"/>

</file>

<file path=ppt/slides/_rels/slide20.xml.rels><?xml version="1.0" encoding="UTF-8" standalone="yes"?>
<Relationships xmlns="http://schemas.openxmlformats.org/package/2006/relationships"/>

</file>

<file path=ppt/slides/_rels/slide200.xml.rels><?xml version="1.0" encoding="UTF-8" standalone="yes"?>
<Relationships xmlns="http://schemas.openxmlformats.org/package/2006/relationships"/>

</file>

<file path=ppt/slides/_rels/slide201.xml.rels><?xml version="1.0" encoding="UTF-8" standalone="yes"?>
<Relationships xmlns="http://schemas.openxmlformats.org/package/2006/relationships"/>

</file>

<file path=ppt/slides/_rels/slide202.xml.rels><?xml version="1.0" encoding="UTF-8" standalone="yes"?>
<Relationships xmlns="http://schemas.openxmlformats.org/package/2006/relationships"/>

</file>

<file path=ppt/slides/_rels/slide203.xml.rels><?xml version="1.0" encoding="UTF-8" standalone="yes"?>
<Relationships xmlns="http://schemas.openxmlformats.org/package/2006/relationships"/>

</file>

<file path=ppt/slides/_rels/slide204.xml.rels><?xml version="1.0" encoding="UTF-8" standalone="yes"?>
<Relationships xmlns="http://schemas.openxmlformats.org/package/2006/relationships"/>

</file>

<file path=ppt/slides/_rels/slide205.xml.rels><?xml version="1.0" encoding="UTF-8" standalone="yes"?>
<Relationships xmlns="http://schemas.openxmlformats.org/package/2006/relationships"/>

</file>

<file path=ppt/slides/_rels/slide206.xml.rels><?xml version="1.0" encoding="UTF-8" standalone="yes"?>
<Relationships xmlns="http://schemas.openxmlformats.org/package/2006/relationships"/>

</file>

<file path=ppt/slides/_rels/slide207.xml.rels><?xml version="1.0" encoding="UTF-8" standalone="yes"?>
<Relationships xmlns="http://schemas.openxmlformats.org/package/2006/relationships"/>

</file>

<file path=ppt/slides/_rels/slide208.xml.rels><?xml version="1.0" encoding="UTF-8" standalone="yes"?>
<Relationships xmlns="http://schemas.openxmlformats.org/package/2006/relationships"/>

</file>

<file path=ppt/slides/_rels/slide209.xml.rels><?xml version="1.0" encoding="UTF-8" standalone="yes"?>
<Relationships xmlns="http://schemas.openxmlformats.org/package/2006/relationships"/>

</file>

<file path=ppt/slides/_rels/slide21.xml.rels><?xml version="1.0" encoding="UTF-8" standalone="yes"?>
<Relationships xmlns="http://schemas.openxmlformats.org/package/2006/relationships"/>

</file>

<file path=ppt/slides/_rels/slide210.xml.rels><?xml version="1.0" encoding="UTF-8" standalone="yes"?>
<Relationships xmlns="http://schemas.openxmlformats.org/package/2006/relationships"/>

</file>

<file path=ppt/slides/_rels/slide211.xml.rels><?xml version="1.0" encoding="UTF-8" standalone="yes"?>
<Relationships xmlns="http://schemas.openxmlformats.org/package/2006/relationships"/>

</file>

<file path=ppt/slides/_rels/slide212.xml.rels><?xml version="1.0" encoding="UTF-8" standalone="yes"?>
<Relationships xmlns="http://schemas.openxmlformats.org/package/2006/relationships"/>

</file>

<file path=ppt/slides/_rels/slide213.xml.rels><?xml version="1.0" encoding="UTF-8" standalone="yes"?>
<Relationships xmlns="http://schemas.openxmlformats.org/package/2006/relationships"/>

</file>

<file path=ppt/slides/_rels/slide214.xml.rels><?xml version="1.0" encoding="UTF-8" standalone="yes"?>
<Relationships xmlns="http://schemas.openxmlformats.org/package/2006/relationships"/>

</file>

<file path=ppt/slides/_rels/slide215.xml.rels><?xml version="1.0" encoding="UTF-8" standalone="yes"?>
<Relationships xmlns="http://schemas.openxmlformats.org/package/2006/relationships"/>

</file>

<file path=ppt/slides/_rels/slide216.xml.rels><?xml version="1.0" encoding="UTF-8" standalone="yes"?>
<Relationships xmlns="http://schemas.openxmlformats.org/package/2006/relationships"/>

</file>

<file path=ppt/slides/_rels/slide217.xml.rels><?xml version="1.0" encoding="UTF-8" standalone="yes"?>
<Relationships xmlns="http://schemas.openxmlformats.org/package/2006/relationships"/>

</file>

<file path=ppt/slides/_rels/slide218.xml.rels><?xml version="1.0" encoding="UTF-8" standalone="yes"?>
<Relationships xmlns="http://schemas.openxmlformats.org/package/2006/relationships"/>

</file>

<file path=ppt/slides/_rels/slide219.xml.rels><?xml version="1.0" encoding="UTF-8" standalone="yes"?>
<Relationships xmlns="http://schemas.openxmlformats.org/package/2006/relationships"/>

</file>

<file path=ppt/slides/_rels/slide22.xml.rels><?xml version="1.0" encoding="UTF-8" standalone="yes"?>
<Relationships xmlns="http://schemas.openxmlformats.org/package/2006/relationships"/>

</file>

<file path=ppt/slides/_rels/slide220.xml.rels><?xml version="1.0" encoding="UTF-8" standalone="yes"?>
<Relationships xmlns="http://schemas.openxmlformats.org/package/2006/relationships"/>

</file>

<file path=ppt/slides/_rels/slide221.xml.rels><?xml version="1.0" encoding="UTF-8" standalone="yes"?>
<Relationships xmlns="http://schemas.openxmlformats.org/package/2006/relationships"/>

</file>

<file path=ppt/slides/_rels/slide222.xml.rels><?xml version="1.0" encoding="UTF-8" standalone="yes"?>
<Relationships xmlns="http://schemas.openxmlformats.org/package/2006/relationships"/>

</file>

<file path=ppt/slides/_rels/slide223.xml.rels><?xml version="1.0" encoding="UTF-8" standalone="yes"?>
<Relationships xmlns="http://schemas.openxmlformats.org/package/2006/relationships"/>

</file>

<file path=ppt/slides/_rels/slide224.xml.rels><?xml version="1.0" encoding="UTF-8" standalone="yes"?>
<Relationships xmlns="http://schemas.openxmlformats.org/package/2006/relationships"/>

</file>

<file path=ppt/slides/_rels/slide225.xml.rels><?xml version="1.0" encoding="UTF-8" standalone="yes"?>
<Relationships xmlns="http://schemas.openxmlformats.org/package/2006/relationships"/>

</file>

<file path=ppt/slides/_rels/slide226.xml.rels><?xml version="1.0" encoding="UTF-8" standalone="yes"?>
<Relationships xmlns="http://schemas.openxmlformats.org/package/2006/relationships"/>

</file>

<file path=ppt/slides/_rels/slide227.xml.rels><?xml version="1.0" encoding="UTF-8" standalone="yes"?>
<Relationships xmlns="http://schemas.openxmlformats.org/package/2006/relationships"/>

</file>

<file path=ppt/slides/_rels/slide228.xml.rels><?xml version="1.0" encoding="UTF-8" standalone="yes"?>
<Relationships xmlns="http://schemas.openxmlformats.org/package/2006/relationships"/>

</file>

<file path=ppt/slides/_rels/slide229.xml.rels><?xml version="1.0" encoding="UTF-8" standalone="yes"?>
<Relationships xmlns="http://schemas.openxmlformats.org/package/2006/relationships"/>

</file>

<file path=ppt/slides/_rels/slide23.xml.rels><?xml version="1.0" encoding="UTF-8" standalone="yes"?>
<Relationships xmlns="http://schemas.openxmlformats.org/package/2006/relationships"/>

</file>

<file path=ppt/slides/_rels/slide230.xml.rels><?xml version="1.0" encoding="UTF-8" standalone="yes"?>
<Relationships xmlns="http://schemas.openxmlformats.org/package/2006/relationships"/>

</file>

<file path=ppt/slides/_rels/slide231.xml.rels><?xml version="1.0" encoding="UTF-8" standalone="yes"?>
<Relationships xmlns="http://schemas.openxmlformats.org/package/2006/relationships"/>

</file>

<file path=ppt/slides/_rels/slide232.xml.rels><?xml version="1.0" encoding="UTF-8" standalone="yes"?>
<Relationships xmlns="http://schemas.openxmlformats.org/package/2006/relationships"/>

</file>

<file path=ppt/slides/_rels/slide233.xml.rels><?xml version="1.0" encoding="UTF-8" standalone="yes"?>
<Relationships xmlns="http://schemas.openxmlformats.org/package/2006/relationships"/>

</file>

<file path=ppt/slides/_rels/slide234.xml.rels><?xml version="1.0" encoding="UTF-8" standalone="yes"?>
<Relationships xmlns="http://schemas.openxmlformats.org/package/2006/relationships"/>

</file>

<file path=ppt/slides/_rels/slide235.xml.rels><?xml version="1.0" encoding="UTF-8" standalone="yes"?>
<Relationships xmlns="http://schemas.openxmlformats.org/package/2006/relationships"/>

</file>

<file path=ppt/slides/_rels/slide236.xml.rels><?xml version="1.0" encoding="UTF-8" standalone="yes"?>
<Relationships xmlns="http://schemas.openxmlformats.org/package/2006/relationships"/>

</file>

<file path=ppt/slides/_rels/slide237.xml.rels><?xml version="1.0" encoding="UTF-8" standalone="yes"?>
<Relationships xmlns="http://schemas.openxmlformats.org/package/2006/relationships"/>

</file>

<file path=ppt/slides/_rels/slide238.xml.rels><?xml version="1.0" encoding="UTF-8" standalone="yes"?>
<Relationships xmlns="http://schemas.openxmlformats.org/package/2006/relationships"/>

</file>

<file path=ppt/slides/_rels/slide239.xml.rels><?xml version="1.0" encoding="UTF-8" standalone="yes"?>
<Relationships xmlns="http://schemas.openxmlformats.org/package/2006/relationships"/>

</file>

<file path=ppt/slides/_rels/slide24.xml.rels><?xml version="1.0" encoding="UTF-8" standalone="yes"?>
<Relationships xmlns="http://schemas.openxmlformats.org/package/2006/relationships"/>

</file>

<file path=ppt/slides/_rels/slide240.xml.rels><?xml version="1.0" encoding="UTF-8" standalone="yes"?>
<Relationships xmlns="http://schemas.openxmlformats.org/package/2006/relationships"/>

</file>

<file path=ppt/slides/_rels/slide241.xml.rels><?xml version="1.0" encoding="UTF-8" standalone="yes"?>
<Relationships xmlns="http://schemas.openxmlformats.org/package/2006/relationships"/>

</file>

<file path=ppt/slides/_rels/slide242.xml.rels><?xml version="1.0" encoding="UTF-8" standalone="yes"?>
<Relationships xmlns="http://schemas.openxmlformats.org/package/2006/relationships"/>

</file>

<file path=ppt/slides/_rels/slide243.xml.rels><?xml version="1.0" encoding="UTF-8" standalone="yes"?>
<Relationships xmlns="http://schemas.openxmlformats.org/package/2006/relationships"/>

</file>

<file path=ppt/slides/_rels/slide244.xml.rels><?xml version="1.0" encoding="UTF-8" standalone="yes"?>
<Relationships xmlns="http://schemas.openxmlformats.org/package/2006/relationships"/>

</file>

<file path=ppt/slides/_rels/slide245.xml.rels><?xml version="1.0" encoding="UTF-8" standalone="yes"?>
<Relationships xmlns="http://schemas.openxmlformats.org/package/2006/relationships"/>

</file>

<file path=ppt/slides/_rels/slide246.xml.rels><?xml version="1.0" encoding="UTF-8" standalone="yes"?>
<Relationships xmlns="http://schemas.openxmlformats.org/package/2006/relationships"/>

</file>

<file path=ppt/slides/_rels/slide247.xml.rels><?xml version="1.0" encoding="UTF-8" standalone="yes"?>
<Relationships xmlns="http://schemas.openxmlformats.org/package/2006/relationships"/>

</file>

<file path=ppt/slides/_rels/slide248.xml.rels><?xml version="1.0" encoding="UTF-8" standalone="yes"?>
<Relationships xmlns="http://schemas.openxmlformats.org/package/2006/relationships"/>

</file>

<file path=ppt/slides/_rels/slide249.xml.rels><?xml version="1.0" encoding="UTF-8" standalone="yes"?>
<Relationships xmlns="http://schemas.openxmlformats.org/package/2006/relationships"/>

</file>

<file path=ppt/slides/_rels/slide25.xml.rels><?xml version="1.0" encoding="UTF-8" standalone="yes"?>
<Relationships xmlns="http://schemas.openxmlformats.org/package/2006/relationships"/>

</file>

<file path=ppt/slides/_rels/slide250.xml.rels><?xml version="1.0" encoding="UTF-8" standalone="yes"?>
<Relationships xmlns="http://schemas.openxmlformats.org/package/2006/relationships"/>

</file>

<file path=ppt/slides/_rels/slide251.xml.rels><?xml version="1.0" encoding="UTF-8" standalone="yes"?>
<Relationships xmlns="http://schemas.openxmlformats.org/package/2006/relationships"/>

</file>

<file path=ppt/slides/_rels/slide252.xml.rels><?xml version="1.0" encoding="UTF-8" standalone="yes"?>
<Relationships xmlns="http://schemas.openxmlformats.org/package/2006/relationships"/>

</file>

<file path=ppt/slides/_rels/slide253.xml.rels><?xml version="1.0" encoding="UTF-8" standalone="yes"?>
<Relationships xmlns="http://schemas.openxmlformats.org/package/2006/relationships"/>

</file>

<file path=ppt/slides/_rels/slide254.xml.rels><?xml version="1.0" encoding="UTF-8" standalone="yes"?>
<Relationships xmlns="http://schemas.openxmlformats.org/package/2006/relationships"/>

</file>

<file path=ppt/slides/_rels/slide255.xml.rels><?xml version="1.0" encoding="UTF-8" standalone="yes"?>
<Relationships xmlns="http://schemas.openxmlformats.org/package/2006/relationships"/>

</file>

<file path=ppt/slides/_rels/slide256.xml.rels><?xml version="1.0" encoding="UTF-8" standalone="yes"?>
<Relationships xmlns="http://schemas.openxmlformats.org/package/2006/relationships"/>

</file>

<file path=ppt/slides/_rels/slide257.xml.rels><?xml version="1.0" encoding="UTF-8" standalone="yes"?>
<Relationships xmlns="http://schemas.openxmlformats.org/package/2006/relationships"/>

</file>

<file path=ppt/slides/_rels/slide258.xml.rels><?xml version="1.0" encoding="UTF-8" standalone="yes"?>
<Relationships xmlns="http://schemas.openxmlformats.org/package/2006/relationships"/>

</file>

<file path=ppt/slides/_rels/slide259.xml.rels><?xml version="1.0" encoding="UTF-8" standalone="yes"?>
<Relationships xmlns="http://schemas.openxmlformats.org/package/2006/relationships"/>

</file>

<file path=ppt/slides/_rels/slide26.xml.rels><?xml version="1.0" encoding="UTF-8" standalone="yes"?>
<Relationships xmlns="http://schemas.openxmlformats.org/package/2006/relationships"/>

</file>

<file path=ppt/slides/_rels/slide260.xml.rels><?xml version="1.0" encoding="UTF-8" standalone="yes"?>
<Relationships xmlns="http://schemas.openxmlformats.org/package/2006/relationships"/>

</file>

<file path=ppt/slides/_rels/slide261.xml.rels><?xml version="1.0" encoding="UTF-8" standalone="yes"?>
<Relationships xmlns="http://schemas.openxmlformats.org/package/2006/relationships"/>

</file>

<file path=ppt/slides/_rels/slide262.xml.rels><?xml version="1.0" encoding="UTF-8" standalone="yes"?>
<Relationships xmlns="http://schemas.openxmlformats.org/package/2006/relationships"/>

</file>

<file path=ppt/slides/_rels/slide263.xml.rels><?xml version="1.0" encoding="UTF-8" standalone="yes"?>
<Relationships xmlns="http://schemas.openxmlformats.org/package/2006/relationships"/>

</file>

<file path=ppt/slides/_rels/slide264.xml.rels><?xml version="1.0" encoding="UTF-8" standalone="yes"?>
<Relationships xmlns="http://schemas.openxmlformats.org/package/2006/relationships"/>

</file>

<file path=ppt/slides/_rels/slide265.xml.rels><?xml version="1.0" encoding="UTF-8" standalone="yes"?>
<Relationships xmlns="http://schemas.openxmlformats.org/package/2006/relationships"/>

</file>

<file path=ppt/slides/_rels/slide266.xml.rels><?xml version="1.0" encoding="UTF-8" standalone="yes"?>
<Relationships xmlns="http://schemas.openxmlformats.org/package/2006/relationships"/>

</file>

<file path=ppt/slides/_rels/slide267.xml.rels><?xml version="1.0" encoding="UTF-8" standalone="yes"?>
<Relationships xmlns="http://schemas.openxmlformats.org/package/2006/relationships"/>

</file>

<file path=ppt/slides/_rels/slide268.xml.rels><?xml version="1.0" encoding="UTF-8" standalone="yes"?>
<Relationships xmlns="http://schemas.openxmlformats.org/package/2006/relationships"/>

</file>

<file path=ppt/slides/_rels/slide269.xml.rels><?xml version="1.0" encoding="UTF-8" standalone="yes"?>
<Relationships xmlns="http://schemas.openxmlformats.org/package/2006/relationships"/>

</file>

<file path=ppt/slides/_rels/slide27.xml.rels><?xml version="1.0" encoding="UTF-8" standalone="yes"?>
<Relationships xmlns="http://schemas.openxmlformats.org/package/2006/relationships"/>

</file>

<file path=ppt/slides/_rels/slide270.xml.rels><?xml version="1.0" encoding="UTF-8" standalone="yes"?>
<Relationships xmlns="http://schemas.openxmlformats.org/package/2006/relationships"/>

</file>

<file path=ppt/slides/_rels/slide271.xml.rels><?xml version="1.0" encoding="UTF-8" standalone="yes"?>
<Relationships xmlns="http://schemas.openxmlformats.org/package/2006/relationships"/>

</file>

<file path=ppt/slides/_rels/slide272.xml.rels><?xml version="1.0" encoding="UTF-8" standalone="yes"?>
<Relationships xmlns="http://schemas.openxmlformats.org/package/2006/relationships"/>

</file>

<file path=ppt/slides/_rels/slide273.xml.rels><?xml version="1.0" encoding="UTF-8" standalone="yes"?>
<Relationships xmlns="http://schemas.openxmlformats.org/package/2006/relationships"/>

</file>

<file path=ppt/slides/_rels/slide274.xml.rels><?xml version="1.0" encoding="UTF-8" standalone="yes"?>
<Relationships xmlns="http://schemas.openxmlformats.org/package/2006/relationships"/>

</file>

<file path=ppt/slides/_rels/slide275.xml.rels><?xml version="1.0" encoding="UTF-8" standalone="yes"?>
<Relationships xmlns="http://schemas.openxmlformats.org/package/2006/relationships"/>

</file>

<file path=ppt/slides/_rels/slide276.xml.rels><?xml version="1.0" encoding="UTF-8" standalone="yes"?>
<Relationships xmlns="http://schemas.openxmlformats.org/package/2006/relationships"/>

</file>

<file path=ppt/slides/_rels/slide277.xml.rels><?xml version="1.0" encoding="UTF-8" standalone="yes"?>
<Relationships xmlns="http://schemas.openxmlformats.org/package/2006/relationships"/>

</file>

<file path=ppt/slides/_rels/slide278.xml.rels><?xml version="1.0" encoding="UTF-8" standalone="yes"?>
<Relationships xmlns="http://schemas.openxmlformats.org/package/2006/relationships"/>

</file>

<file path=ppt/slides/_rels/slide279.xml.rels><?xml version="1.0" encoding="UTF-8" standalone="yes"?>
<Relationships xmlns="http://schemas.openxmlformats.org/package/2006/relationships"/>

</file>

<file path=ppt/slides/_rels/slide28.xml.rels><?xml version="1.0" encoding="UTF-8" standalone="yes"?>
<Relationships xmlns="http://schemas.openxmlformats.org/package/2006/relationships"/>

</file>

<file path=ppt/slides/_rels/slide280.xml.rels><?xml version="1.0" encoding="UTF-8" standalone="yes"?>
<Relationships xmlns="http://schemas.openxmlformats.org/package/2006/relationships"/>

</file>

<file path=ppt/slides/_rels/slide281.xml.rels><?xml version="1.0" encoding="UTF-8" standalone="yes"?>
<Relationships xmlns="http://schemas.openxmlformats.org/package/2006/relationships"/>

</file>

<file path=ppt/slides/_rels/slide282.xml.rels><?xml version="1.0" encoding="UTF-8" standalone="yes"?>
<Relationships xmlns="http://schemas.openxmlformats.org/package/2006/relationships"/>

</file>

<file path=ppt/slides/_rels/slide283.xml.rels><?xml version="1.0" encoding="UTF-8" standalone="yes"?>
<Relationships xmlns="http://schemas.openxmlformats.org/package/2006/relationships"/>

</file>

<file path=ppt/slides/_rels/slide284.xml.rels><?xml version="1.0" encoding="UTF-8" standalone="yes"?>
<Relationships xmlns="http://schemas.openxmlformats.org/package/2006/relationships"/>

</file>

<file path=ppt/slides/_rels/slide285.xml.rels><?xml version="1.0" encoding="UTF-8" standalone="yes"?>
<Relationships xmlns="http://schemas.openxmlformats.org/package/2006/relationships"/>

</file>

<file path=ppt/slides/_rels/slide286.xml.rels><?xml version="1.0" encoding="UTF-8" standalone="yes"?>
<Relationships xmlns="http://schemas.openxmlformats.org/package/2006/relationships"/>

</file>

<file path=ppt/slides/_rels/slide287.xml.rels><?xml version="1.0" encoding="UTF-8" standalone="yes"?>
<Relationships xmlns="http://schemas.openxmlformats.org/package/2006/relationships"/>

</file>

<file path=ppt/slides/_rels/slide288.xml.rels><?xml version="1.0" encoding="UTF-8" standalone="yes"?>
<Relationships xmlns="http://schemas.openxmlformats.org/package/2006/relationships"/>

</file>

<file path=ppt/slides/_rels/slide289.xml.rels><?xml version="1.0" encoding="UTF-8" standalone="yes"?>
<Relationships xmlns="http://schemas.openxmlformats.org/package/2006/relationships"/>

</file>

<file path=ppt/slides/_rels/slide29.xml.rels><?xml version="1.0" encoding="UTF-8" standalone="yes"?>
<Relationships xmlns="http://schemas.openxmlformats.org/package/2006/relationships"/>

</file>

<file path=ppt/slides/_rels/slide290.xml.rels><?xml version="1.0" encoding="UTF-8" standalone="yes"?>
<Relationships xmlns="http://schemas.openxmlformats.org/package/2006/relationships"/>

</file>

<file path=ppt/slides/_rels/slide291.xml.rels><?xml version="1.0" encoding="UTF-8" standalone="yes"?>
<Relationships xmlns="http://schemas.openxmlformats.org/package/2006/relationships"/>

</file>

<file path=ppt/slides/_rels/slide292.xml.rels><?xml version="1.0" encoding="UTF-8" standalone="yes"?>
<Relationships xmlns="http://schemas.openxmlformats.org/package/2006/relationships"/>

</file>

<file path=ppt/slides/_rels/slide293.xml.rels><?xml version="1.0" encoding="UTF-8" standalone="yes"?>
<Relationships xmlns="http://schemas.openxmlformats.org/package/2006/relationships"/>

</file>

<file path=ppt/slides/_rels/slide294.xml.rels><?xml version="1.0" encoding="UTF-8" standalone="yes"?>
<Relationships xmlns="http://schemas.openxmlformats.org/package/2006/relationships"/>

</file>

<file path=ppt/slides/_rels/slide295.xml.rels><?xml version="1.0" encoding="UTF-8" standalone="yes"?>
<Relationships xmlns="http://schemas.openxmlformats.org/package/2006/relationships"/>

</file>

<file path=ppt/slides/_rels/slide296.xml.rels><?xml version="1.0" encoding="UTF-8" standalone="yes"?>
<Relationships xmlns="http://schemas.openxmlformats.org/package/2006/relationships"/>

</file>

<file path=ppt/slides/_rels/slide297.xml.rels><?xml version="1.0" encoding="UTF-8" standalone="yes"?>
<Relationships xmlns="http://schemas.openxmlformats.org/package/2006/relationships"/>

</file>

<file path=ppt/slides/_rels/slide298.xml.rels><?xml version="1.0" encoding="UTF-8" standalone="yes"?>
<Relationships xmlns="http://schemas.openxmlformats.org/package/2006/relationships"/>

</file>

<file path=ppt/slides/_rels/slide299.xml.rels><?xml version="1.0" encoding="UTF-8" standalone="yes"?>
<Relationships xmlns="http://schemas.openxmlformats.org/package/2006/relationships"/>

</file>

<file path=ppt/slides/_rels/slide3.xml.rels><?xml version="1.0" encoding="UTF-8" standalone="yes"?>
<Relationships xmlns="http://schemas.openxmlformats.org/package/2006/relationships"/>

</file>

<file path=ppt/slides/_rels/slide30.xml.rels><?xml version="1.0" encoding="UTF-8" standalone="yes"?>
<Relationships xmlns="http://schemas.openxmlformats.org/package/2006/relationships"/>

</file>

<file path=ppt/slides/_rels/slide300.xml.rels><?xml version="1.0" encoding="UTF-8" standalone="yes"?>
<Relationships xmlns="http://schemas.openxmlformats.org/package/2006/relationships"/>

</file>

<file path=ppt/slides/_rels/slide301.xml.rels><?xml version="1.0" encoding="UTF-8" standalone="yes"?>
<Relationships xmlns="http://schemas.openxmlformats.org/package/2006/relationships"/>

</file>

<file path=ppt/slides/_rels/slide302.xml.rels><?xml version="1.0" encoding="UTF-8" standalone="yes"?>
<Relationships xmlns="http://schemas.openxmlformats.org/package/2006/relationships"/>

</file>

<file path=ppt/slides/_rels/slide303.xml.rels><?xml version="1.0" encoding="UTF-8" standalone="yes"?>
<Relationships xmlns="http://schemas.openxmlformats.org/package/2006/relationships"/>

</file>

<file path=ppt/slides/_rels/slide304.xml.rels><?xml version="1.0" encoding="UTF-8" standalone="yes"?>
<Relationships xmlns="http://schemas.openxmlformats.org/package/2006/relationships"/>

</file>

<file path=ppt/slides/_rels/slide305.xml.rels><?xml version="1.0" encoding="UTF-8" standalone="yes"?>
<Relationships xmlns="http://schemas.openxmlformats.org/package/2006/relationships"/>

</file>

<file path=ppt/slides/_rels/slide306.xml.rels><?xml version="1.0" encoding="UTF-8" standalone="yes"?>
<Relationships xmlns="http://schemas.openxmlformats.org/package/2006/relationships"/>

</file>

<file path=ppt/slides/_rels/slide307.xml.rels><?xml version="1.0" encoding="UTF-8" standalone="yes"?>
<Relationships xmlns="http://schemas.openxmlformats.org/package/2006/relationships"/>

</file>

<file path=ppt/slides/_rels/slide308.xml.rels><?xml version="1.0" encoding="UTF-8" standalone="yes"?>
<Relationships xmlns="http://schemas.openxmlformats.org/package/2006/relationships"/>

</file>

<file path=ppt/slides/_rels/slide309.xml.rels><?xml version="1.0" encoding="UTF-8" standalone="yes"?>
<Relationships xmlns="http://schemas.openxmlformats.org/package/2006/relationships"/>

</file>

<file path=ppt/slides/_rels/slide31.xml.rels><?xml version="1.0" encoding="UTF-8" standalone="yes"?>
<Relationships xmlns="http://schemas.openxmlformats.org/package/2006/relationships"/>

</file>

<file path=ppt/slides/_rels/slide310.xml.rels><?xml version="1.0" encoding="UTF-8" standalone="yes"?>
<Relationships xmlns="http://schemas.openxmlformats.org/package/2006/relationships"/>

</file>

<file path=ppt/slides/_rels/slide311.xml.rels><?xml version="1.0" encoding="UTF-8" standalone="yes"?>
<Relationships xmlns="http://schemas.openxmlformats.org/package/2006/relationships"/>

</file>

<file path=ppt/slides/_rels/slide312.xml.rels><?xml version="1.0" encoding="UTF-8" standalone="yes"?>
<Relationships xmlns="http://schemas.openxmlformats.org/package/2006/relationships"/>

</file>

<file path=ppt/slides/_rels/slide313.xml.rels><?xml version="1.0" encoding="UTF-8" standalone="yes"?>
<Relationships xmlns="http://schemas.openxmlformats.org/package/2006/relationships"/>

</file>

<file path=ppt/slides/_rels/slide314.xml.rels><?xml version="1.0" encoding="UTF-8" standalone="yes"?>
<Relationships xmlns="http://schemas.openxmlformats.org/package/2006/relationships"/>

</file>

<file path=ppt/slides/_rels/slide315.xml.rels><?xml version="1.0" encoding="UTF-8" standalone="yes"?>
<Relationships xmlns="http://schemas.openxmlformats.org/package/2006/relationships"/>

</file>

<file path=ppt/slides/_rels/slide316.xml.rels><?xml version="1.0" encoding="UTF-8" standalone="yes"?>
<Relationships xmlns="http://schemas.openxmlformats.org/package/2006/relationships"/>

</file>

<file path=ppt/slides/_rels/slide317.xml.rels><?xml version="1.0" encoding="UTF-8" standalone="yes"?>
<Relationships xmlns="http://schemas.openxmlformats.org/package/2006/relationships"/>

</file>

<file path=ppt/slides/_rels/slide318.xml.rels><?xml version="1.0" encoding="UTF-8" standalone="yes"?>
<Relationships xmlns="http://schemas.openxmlformats.org/package/2006/relationships"/>

</file>

<file path=ppt/slides/_rels/slide319.xml.rels><?xml version="1.0" encoding="UTF-8" standalone="yes"?>
<Relationships xmlns="http://schemas.openxmlformats.org/package/2006/relationships"/>

</file>

<file path=ppt/slides/_rels/slide32.xml.rels><?xml version="1.0" encoding="UTF-8" standalone="yes"?>
<Relationships xmlns="http://schemas.openxmlformats.org/package/2006/relationships"/>

</file>

<file path=ppt/slides/_rels/slide320.xml.rels><?xml version="1.0" encoding="UTF-8" standalone="yes"?>
<Relationships xmlns="http://schemas.openxmlformats.org/package/2006/relationships"/>

</file>

<file path=ppt/slides/_rels/slide321.xml.rels><?xml version="1.0" encoding="UTF-8" standalone="yes"?>
<Relationships xmlns="http://schemas.openxmlformats.org/package/2006/relationships"/>

</file>

<file path=ppt/slides/_rels/slide322.xml.rels><?xml version="1.0" encoding="UTF-8" standalone="yes"?>
<Relationships xmlns="http://schemas.openxmlformats.org/package/2006/relationships"/>

</file>

<file path=ppt/slides/_rels/slide323.xml.rels><?xml version="1.0" encoding="UTF-8" standalone="yes"?>
<Relationships xmlns="http://schemas.openxmlformats.org/package/2006/relationships"/>

</file>

<file path=ppt/slides/_rels/slide324.xml.rels><?xml version="1.0" encoding="UTF-8" standalone="yes"?>
<Relationships xmlns="http://schemas.openxmlformats.org/package/2006/relationships"/>

</file>

<file path=ppt/slides/_rels/slide325.xml.rels><?xml version="1.0" encoding="UTF-8" standalone="yes"?>
<Relationships xmlns="http://schemas.openxmlformats.org/package/2006/relationships"/>

</file>

<file path=ppt/slides/_rels/slide326.xml.rels><?xml version="1.0" encoding="UTF-8" standalone="yes"?>
<Relationships xmlns="http://schemas.openxmlformats.org/package/2006/relationships"/>

</file>

<file path=ppt/slides/_rels/slide327.xml.rels><?xml version="1.0" encoding="UTF-8" standalone="yes"?>
<Relationships xmlns="http://schemas.openxmlformats.org/package/2006/relationships"/>

</file>

<file path=ppt/slides/_rels/slide328.xml.rels><?xml version="1.0" encoding="UTF-8" standalone="yes"?>
<Relationships xmlns="http://schemas.openxmlformats.org/package/2006/relationships"/>

</file>

<file path=ppt/slides/_rels/slide329.xml.rels><?xml version="1.0" encoding="UTF-8" standalone="yes"?>
<Relationships xmlns="http://schemas.openxmlformats.org/package/2006/relationships"/>

</file>

<file path=ppt/slides/_rels/slide33.xml.rels><?xml version="1.0" encoding="UTF-8" standalone="yes"?>
<Relationships xmlns="http://schemas.openxmlformats.org/package/2006/relationships"/>

</file>

<file path=ppt/slides/_rels/slide330.xml.rels><?xml version="1.0" encoding="UTF-8" standalone="yes"?>
<Relationships xmlns="http://schemas.openxmlformats.org/package/2006/relationships"/>

</file>

<file path=ppt/slides/_rels/slide331.xml.rels><?xml version="1.0" encoding="UTF-8" standalone="yes"?>
<Relationships xmlns="http://schemas.openxmlformats.org/package/2006/relationships"/>

</file>

<file path=ppt/slides/_rels/slide332.xml.rels><?xml version="1.0" encoding="UTF-8" standalone="yes"?>
<Relationships xmlns="http://schemas.openxmlformats.org/package/2006/relationships"/>

</file>

<file path=ppt/slides/_rels/slide333.xml.rels><?xml version="1.0" encoding="UTF-8" standalone="yes"?>
<Relationships xmlns="http://schemas.openxmlformats.org/package/2006/relationships"/>

</file>

<file path=ppt/slides/_rels/slide334.xml.rels><?xml version="1.0" encoding="UTF-8" standalone="yes"?>
<Relationships xmlns="http://schemas.openxmlformats.org/package/2006/relationships"/>

</file>

<file path=ppt/slides/_rels/slide335.xml.rels><?xml version="1.0" encoding="UTF-8" standalone="yes"?>
<Relationships xmlns="http://schemas.openxmlformats.org/package/2006/relationships"/>

</file>

<file path=ppt/slides/_rels/slide336.xml.rels><?xml version="1.0" encoding="UTF-8" standalone="yes"?>
<Relationships xmlns="http://schemas.openxmlformats.org/package/2006/relationships"/>

</file>

<file path=ppt/slides/_rels/slide337.xml.rels><?xml version="1.0" encoding="UTF-8" standalone="yes"?>
<Relationships xmlns="http://schemas.openxmlformats.org/package/2006/relationships"/>

</file>

<file path=ppt/slides/_rels/slide338.xml.rels><?xml version="1.0" encoding="UTF-8" standalone="yes"?>
<Relationships xmlns="http://schemas.openxmlformats.org/package/2006/relationships"/>

</file>

<file path=ppt/slides/_rels/slide339.xml.rels><?xml version="1.0" encoding="UTF-8" standalone="yes"?>
<Relationships xmlns="http://schemas.openxmlformats.org/package/2006/relationships"/>

</file>

<file path=ppt/slides/_rels/slide34.xml.rels><?xml version="1.0" encoding="UTF-8" standalone="yes"?>
<Relationships xmlns="http://schemas.openxmlformats.org/package/2006/relationships"/>

</file>

<file path=ppt/slides/_rels/slide340.xml.rels><?xml version="1.0" encoding="UTF-8" standalone="yes"?>
<Relationships xmlns="http://schemas.openxmlformats.org/package/2006/relationships"/>

</file>

<file path=ppt/slides/_rels/slide341.xml.rels><?xml version="1.0" encoding="UTF-8" standalone="yes"?>
<Relationships xmlns="http://schemas.openxmlformats.org/package/2006/relationships"/>

</file>

<file path=ppt/slides/_rels/slide342.xml.rels><?xml version="1.0" encoding="UTF-8" standalone="yes"?>
<Relationships xmlns="http://schemas.openxmlformats.org/package/2006/relationships"/>

</file>

<file path=ppt/slides/_rels/slide343.xml.rels><?xml version="1.0" encoding="UTF-8" standalone="yes"?>
<Relationships xmlns="http://schemas.openxmlformats.org/package/2006/relationships"/>

</file>

<file path=ppt/slides/_rels/slide344.xml.rels><?xml version="1.0" encoding="UTF-8" standalone="yes"?>
<Relationships xmlns="http://schemas.openxmlformats.org/package/2006/relationships"/>

</file>

<file path=ppt/slides/_rels/slide345.xml.rels><?xml version="1.0" encoding="UTF-8" standalone="yes"?>
<Relationships xmlns="http://schemas.openxmlformats.org/package/2006/relationships"/>

</file>

<file path=ppt/slides/_rels/slide346.xml.rels><?xml version="1.0" encoding="UTF-8" standalone="yes"?>
<Relationships xmlns="http://schemas.openxmlformats.org/package/2006/relationships"/>

</file>

<file path=ppt/slides/_rels/slide347.xml.rels><?xml version="1.0" encoding="UTF-8" standalone="yes"?>
<Relationships xmlns="http://schemas.openxmlformats.org/package/2006/relationships"/>

</file>

<file path=ppt/slides/_rels/slide348.xml.rels><?xml version="1.0" encoding="UTF-8" standalone="yes"?>
<Relationships xmlns="http://schemas.openxmlformats.org/package/2006/relationships"/>

</file>

<file path=ppt/slides/_rels/slide349.xml.rels><?xml version="1.0" encoding="UTF-8" standalone="yes"?>
<Relationships xmlns="http://schemas.openxmlformats.org/package/2006/relationships"/>

</file>

<file path=ppt/slides/_rels/slide35.xml.rels><?xml version="1.0" encoding="UTF-8" standalone="yes"?>
<Relationships xmlns="http://schemas.openxmlformats.org/package/2006/relationships"/>

</file>

<file path=ppt/slides/_rels/slide350.xml.rels><?xml version="1.0" encoding="UTF-8" standalone="yes"?>
<Relationships xmlns="http://schemas.openxmlformats.org/package/2006/relationships"/>

</file>

<file path=ppt/slides/_rels/slide351.xml.rels><?xml version="1.0" encoding="UTF-8" standalone="yes"?>
<Relationships xmlns="http://schemas.openxmlformats.org/package/2006/relationships"/>

</file>

<file path=ppt/slides/_rels/slide352.xml.rels><?xml version="1.0" encoding="UTF-8" standalone="yes"?>
<Relationships xmlns="http://schemas.openxmlformats.org/package/2006/relationships"/>

</file>

<file path=ppt/slides/_rels/slide353.xml.rels><?xml version="1.0" encoding="UTF-8" standalone="yes"?>
<Relationships xmlns="http://schemas.openxmlformats.org/package/2006/relationships"/>

</file>

<file path=ppt/slides/_rels/slide354.xml.rels><?xml version="1.0" encoding="UTF-8" standalone="yes"?>
<Relationships xmlns="http://schemas.openxmlformats.org/package/2006/relationships"/>

</file>

<file path=ppt/slides/_rels/slide355.xml.rels><?xml version="1.0" encoding="UTF-8" standalone="yes"?>
<Relationships xmlns="http://schemas.openxmlformats.org/package/2006/relationships"/>

</file>

<file path=ppt/slides/_rels/slide356.xml.rels><?xml version="1.0" encoding="UTF-8" standalone="yes"?>
<Relationships xmlns="http://schemas.openxmlformats.org/package/2006/relationships"/>

</file>

<file path=ppt/slides/_rels/slide357.xml.rels><?xml version="1.0" encoding="UTF-8" standalone="yes"?>
<Relationships xmlns="http://schemas.openxmlformats.org/package/2006/relationships"/>

</file>

<file path=ppt/slides/_rels/slide358.xml.rels><?xml version="1.0" encoding="UTF-8" standalone="yes"?>
<Relationships xmlns="http://schemas.openxmlformats.org/package/2006/relationships"/>

</file>

<file path=ppt/slides/_rels/slide359.xml.rels><?xml version="1.0" encoding="UTF-8" standalone="yes"?>
<Relationships xmlns="http://schemas.openxmlformats.org/package/2006/relationships"/>

</file>

<file path=ppt/slides/_rels/slide36.xml.rels><?xml version="1.0" encoding="UTF-8" standalone="yes"?>
<Relationships xmlns="http://schemas.openxmlformats.org/package/2006/relationships"/>

</file>

<file path=ppt/slides/_rels/slide360.xml.rels><?xml version="1.0" encoding="UTF-8" standalone="yes"?>
<Relationships xmlns="http://schemas.openxmlformats.org/package/2006/relationships"/>

</file>

<file path=ppt/slides/_rels/slide361.xml.rels><?xml version="1.0" encoding="UTF-8" standalone="yes"?>
<Relationships xmlns="http://schemas.openxmlformats.org/package/2006/relationships"/>

</file>

<file path=ppt/slides/_rels/slide362.xml.rels><?xml version="1.0" encoding="UTF-8" standalone="yes"?>
<Relationships xmlns="http://schemas.openxmlformats.org/package/2006/relationships"/>

</file>

<file path=ppt/slides/_rels/slide363.xml.rels><?xml version="1.0" encoding="UTF-8" standalone="yes"?>
<Relationships xmlns="http://schemas.openxmlformats.org/package/2006/relationships"/>

</file>

<file path=ppt/slides/_rels/slide364.xml.rels><?xml version="1.0" encoding="UTF-8" standalone="yes"?>
<Relationships xmlns="http://schemas.openxmlformats.org/package/2006/relationships"/>

</file>

<file path=ppt/slides/_rels/slide365.xml.rels><?xml version="1.0" encoding="UTF-8" standalone="yes"?>
<Relationships xmlns="http://schemas.openxmlformats.org/package/2006/relationships"/>

</file>

<file path=ppt/slides/_rels/slide366.xml.rels><?xml version="1.0" encoding="UTF-8" standalone="yes"?>
<Relationships xmlns="http://schemas.openxmlformats.org/package/2006/relationships"/>

</file>

<file path=ppt/slides/_rels/slide367.xml.rels><?xml version="1.0" encoding="UTF-8" standalone="yes"?>
<Relationships xmlns="http://schemas.openxmlformats.org/package/2006/relationships"/>

</file>

<file path=ppt/slides/_rels/slide368.xml.rels><?xml version="1.0" encoding="UTF-8" standalone="yes"?>
<Relationships xmlns="http://schemas.openxmlformats.org/package/2006/relationships"/>

</file>

<file path=ppt/slides/_rels/slide369.xml.rels><?xml version="1.0" encoding="UTF-8" standalone="yes"?>
<Relationships xmlns="http://schemas.openxmlformats.org/package/2006/relationships"/>

</file>

<file path=ppt/slides/_rels/slide37.xml.rels><?xml version="1.0" encoding="UTF-8" standalone="yes"?>
<Relationships xmlns="http://schemas.openxmlformats.org/package/2006/relationships"/>

</file>

<file path=ppt/slides/_rels/slide370.xml.rels><?xml version="1.0" encoding="UTF-8" standalone="yes"?>
<Relationships xmlns="http://schemas.openxmlformats.org/package/2006/relationships"/>

</file>

<file path=ppt/slides/_rels/slide371.xml.rels><?xml version="1.0" encoding="UTF-8" standalone="yes"?>
<Relationships xmlns="http://schemas.openxmlformats.org/package/2006/relationships"/>

</file>

<file path=ppt/slides/_rels/slide372.xml.rels><?xml version="1.0" encoding="UTF-8" standalone="yes"?>
<Relationships xmlns="http://schemas.openxmlformats.org/package/2006/relationships"/>

</file>

<file path=ppt/slides/_rels/slide373.xml.rels><?xml version="1.0" encoding="UTF-8" standalone="yes"?>
<Relationships xmlns="http://schemas.openxmlformats.org/package/2006/relationships"/>

</file>

<file path=ppt/slides/_rels/slide374.xml.rels><?xml version="1.0" encoding="UTF-8" standalone="yes"?>
<Relationships xmlns="http://schemas.openxmlformats.org/package/2006/relationships"/>

</file>

<file path=ppt/slides/_rels/slide375.xml.rels><?xml version="1.0" encoding="UTF-8" standalone="yes"?>
<Relationships xmlns="http://schemas.openxmlformats.org/package/2006/relationships"/>

</file>

<file path=ppt/slides/_rels/slide376.xml.rels><?xml version="1.0" encoding="UTF-8" standalone="yes"?>
<Relationships xmlns="http://schemas.openxmlformats.org/package/2006/relationships"/>

</file>

<file path=ppt/slides/_rels/slide377.xml.rels><?xml version="1.0" encoding="UTF-8" standalone="yes"?>
<Relationships xmlns="http://schemas.openxmlformats.org/package/2006/relationships"/>

</file>

<file path=ppt/slides/_rels/slide378.xml.rels><?xml version="1.0" encoding="UTF-8" standalone="yes"?>
<Relationships xmlns="http://schemas.openxmlformats.org/package/2006/relationships"/>

</file>

<file path=ppt/slides/_rels/slide379.xml.rels><?xml version="1.0" encoding="UTF-8" standalone="yes"?>
<Relationships xmlns="http://schemas.openxmlformats.org/package/2006/relationships"/>

</file>

<file path=ppt/slides/_rels/slide38.xml.rels><?xml version="1.0" encoding="UTF-8" standalone="yes"?>
<Relationships xmlns="http://schemas.openxmlformats.org/package/2006/relationships">
  <Relationship Id="rId1" Type="http://schemas.openxmlformats.org/officeDocument/2006/relationships/image" Target="../media/94405_ca_object_representations_media_1051_large1.jpg"/>
</Relationships>

</file>

<file path=ppt/slides/_rels/slide380.xml.rels><?xml version="1.0" encoding="UTF-8" standalone="yes"?>
<Relationships xmlns="http://schemas.openxmlformats.org/package/2006/relationships"/>

</file>

<file path=ppt/slides/_rels/slide381.xml.rels><?xml version="1.0" encoding="UTF-8" standalone="yes"?>
<Relationships xmlns="http://schemas.openxmlformats.org/package/2006/relationships"/>

</file>

<file path=ppt/slides/_rels/slide382.xml.rels><?xml version="1.0" encoding="UTF-8" standalone="yes"?>
<Relationships xmlns="http://schemas.openxmlformats.org/package/2006/relationships"/>

</file>

<file path=ppt/slides/_rels/slide383.xml.rels><?xml version="1.0" encoding="UTF-8" standalone="yes"?>
<Relationships xmlns="http://schemas.openxmlformats.org/package/2006/relationships"/>

</file>

<file path=ppt/slides/_rels/slide384.xml.rels><?xml version="1.0" encoding="UTF-8" standalone="yes"?>
<Relationships xmlns="http://schemas.openxmlformats.org/package/2006/relationships"/>

</file>

<file path=ppt/slides/_rels/slide385.xml.rels><?xml version="1.0" encoding="UTF-8" standalone="yes"?>
<Relationships xmlns="http://schemas.openxmlformats.org/package/2006/relationships"/>

</file>

<file path=ppt/slides/_rels/slide386.xml.rels><?xml version="1.0" encoding="UTF-8" standalone="yes"?>
<Relationships xmlns="http://schemas.openxmlformats.org/package/2006/relationships"/>

</file>

<file path=ppt/slides/_rels/slide387.xml.rels><?xml version="1.0" encoding="UTF-8" standalone="yes"?>
<Relationships xmlns="http://schemas.openxmlformats.org/package/2006/relationships"/>

</file>

<file path=ppt/slides/_rels/slide388.xml.rels><?xml version="1.0" encoding="UTF-8" standalone="yes"?>
<Relationships xmlns="http://schemas.openxmlformats.org/package/2006/relationships"/>

</file>

<file path=ppt/slides/_rels/slide389.xml.rels><?xml version="1.0" encoding="UTF-8" standalone="yes"?>
<Relationships xmlns="http://schemas.openxmlformats.org/package/2006/relationships"/>

</file>

<file path=ppt/slides/_rels/slide39.xml.rels><?xml version="1.0" encoding="UTF-8" standalone="yes"?>
<Relationships xmlns="http://schemas.openxmlformats.org/package/2006/relationships"/>

</file>

<file path=ppt/slides/_rels/slide390.xml.rels><?xml version="1.0" encoding="UTF-8" standalone="yes"?>
<Relationships xmlns="http://schemas.openxmlformats.org/package/2006/relationships"/>

</file>

<file path=ppt/slides/_rels/slide391.xml.rels><?xml version="1.0" encoding="UTF-8" standalone="yes"?>
<Relationships xmlns="http://schemas.openxmlformats.org/package/2006/relationships"/>

</file>

<file path=ppt/slides/_rels/slide392.xml.rels><?xml version="1.0" encoding="UTF-8" standalone="yes"?>
<Relationships xmlns="http://schemas.openxmlformats.org/package/2006/relationships"/>

</file>

<file path=ppt/slides/_rels/slide393.xml.rels><?xml version="1.0" encoding="UTF-8" standalone="yes"?>
<Relationships xmlns="http://schemas.openxmlformats.org/package/2006/relationships"/>

</file>

<file path=ppt/slides/_rels/slide394.xml.rels><?xml version="1.0" encoding="UTF-8" standalone="yes"?>
<Relationships xmlns="http://schemas.openxmlformats.org/package/2006/relationships"/>

</file>

<file path=ppt/slides/_rels/slide395.xml.rels><?xml version="1.0" encoding="UTF-8" standalone="yes"?>
<Relationships xmlns="http://schemas.openxmlformats.org/package/2006/relationships"/>

</file>

<file path=ppt/slides/_rels/slide396.xml.rels><?xml version="1.0" encoding="UTF-8" standalone="yes"?>
<Relationships xmlns="http://schemas.openxmlformats.org/package/2006/relationships"/>

</file>

<file path=ppt/slides/_rels/slide397.xml.rels><?xml version="1.0" encoding="UTF-8" standalone="yes"?>
<Relationships xmlns="http://schemas.openxmlformats.org/package/2006/relationships"/>

</file>

<file path=ppt/slides/_rels/slide398.xml.rels><?xml version="1.0" encoding="UTF-8" standalone="yes"?>
<Relationships xmlns="http://schemas.openxmlformats.org/package/2006/relationships"/>

</file>

<file path=ppt/slides/_rels/slide399.xml.rels><?xml version="1.0" encoding="UTF-8" standalone="yes"?>
<Relationships xmlns="http://schemas.openxmlformats.org/package/2006/relationships"/>

</file>

<file path=ppt/slides/_rels/slide4.xml.rels><?xml version="1.0" encoding="UTF-8" standalone="yes"?>
<Relationships xmlns="http://schemas.openxmlformats.org/package/2006/relationships"/>

</file>

<file path=ppt/slides/_rels/slide40.xml.rels><?xml version="1.0" encoding="UTF-8" standalone="yes"?>
<Relationships xmlns="http://schemas.openxmlformats.org/package/2006/relationships"/>

</file>

<file path=ppt/slides/_rels/slide400.xml.rels><?xml version="1.0" encoding="UTF-8" standalone="yes"?>
<Relationships xmlns="http://schemas.openxmlformats.org/package/2006/relationships"/>

</file>

<file path=ppt/slides/_rels/slide401.xml.rels><?xml version="1.0" encoding="UTF-8" standalone="yes"?>
<Relationships xmlns="http://schemas.openxmlformats.org/package/2006/relationships"/>

</file>

<file path=ppt/slides/_rels/slide402.xml.rels><?xml version="1.0" encoding="UTF-8" standalone="yes"?>
<Relationships xmlns="http://schemas.openxmlformats.org/package/2006/relationships"/>

</file>

<file path=ppt/slides/_rels/slide403.xml.rels><?xml version="1.0" encoding="UTF-8" standalone="yes"?>
<Relationships xmlns="http://schemas.openxmlformats.org/package/2006/relationships"/>

</file>

<file path=ppt/slides/_rels/slide404.xml.rels><?xml version="1.0" encoding="UTF-8" standalone="yes"?>
<Relationships xmlns="http://schemas.openxmlformats.org/package/2006/relationships"/>

</file>

<file path=ppt/slides/_rels/slide405.xml.rels><?xml version="1.0" encoding="UTF-8" standalone="yes"?>
<Relationships xmlns="http://schemas.openxmlformats.org/package/2006/relationships"/>

</file>

<file path=ppt/slides/_rels/slide406.xml.rels><?xml version="1.0" encoding="UTF-8" standalone="yes"?>
<Relationships xmlns="http://schemas.openxmlformats.org/package/2006/relationships"/>

</file>

<file path=ppt/slides/_rels/slide407.xml.rels><?xml version="1.0" encoding="UTF-8" standalone="yes"?>
<Relationships xmlns="http://schemas.openxmlformats.org/package/2006/relationships"/>

</file>

<file path=ppt/slides/_rels/slide408.xml.rels><?xml version="1.0" encoding="UTF-8" standalone="yes"?>
<Relationships xmlns="http://schemas.openxmlformats.org/package/2006/relationships"/>

</file>

<file path=ppt/slides/_rels/slide409.xml.rels><?xml version="1.0" encoding="UTF-8" standalone="yes"?>
<Relationships xmlns="http://schemas.openxmlformats.org/package/2006/relationships"/>

</file>

<file path=ppt/slides/_rels/slide41.xml.rels><?xml version="1.0" encoding="UTF-8" standalone="yes"?>
<Relationships xmlns="http://schemas.openxmlformats.org/package/2006/relationships"/>

</file>

<file path=ppt/slides/_rels/slide410.xml.rels><?xml version="1.0" encoding="UTF-8" standalone="yes"?>
<Relationships xmlns="http://schemas.openxmlformats.org/package/2006/relationships"/>

</file>

<file path=ppt/slides/_rels/slide411.xml.rels><?xml version="1.0" encoding="UTF-8" standalone="yes"?>
<Relationships xmlns="http://schemas.openxmlformats.org/package/2006/relationships"/>

</file>

<file path=ppt/slides/_rels/slide412.xml.rels><?xml version="1.0" encoding="UTF-8" standalone="yes"?>
<Relationships xmlns="http://schemas.openxmlformats.org/package/2006/relationships"/>

</file>

<file path=ppt/slides/_rels/slide413.xml.rels><?xml version="1.0" encoding="UTF-8" standalone="yes"?>
<Relationships xmlns="http://schemas.openxmlformats.org/package/2006/relationships"/>

</file>

<file path=ppt/slides/_rels/slide414.xml.rels><?xml version="1.0" encoding="UTF-8" standalone="yes"?>
<Relationships xmlns="http://schemas.openxmlformats.org/package/2006/relationships"/>

</file>

<file path=ppt/slides/_rels/slide415.xml.rels><?xml version="1.0" encoding="UTF-8" standalone="yes"?>
<Relationships xmlns="http://schemas.openxmlformats.org/package/2006/relationships"/>

</file>

<file path=ppt/slides/_rels/slide416.xml.rels><?xml version="1.0" encoding="UTF-8" standalone="yes"?>
<Relationships xmlns="http://schemas.openxmlformats.org/package/2006/relationships"/>

</file>

<file path=ppt/slides/_rels/slide417.xml.rels><?xml version="1.0" encoding="UTF-8" standalone="yes"?>
<Relationships xmlns="http://schemas.openxmlformats.org/package/2006/relationships"/>

</file>

<file path=ppt/slides/_rels/slide418.xml.rels><?xml version="1.0" encoding="UTF-8" standalone="yes"?>
<Relationships xmlns="http://schemas.openxmlformats.org/package/2006/relationships"/>

</file>

<file path=ppt/slides/_rels/slide419.xml.rels><?xml version="1.0" encoding="UTF-8" standalone="yes"?>
<Relationships xmlns="http://schemas.openxmlformats.org/package/2006/relationships"/>

</file>

<file path=ppt/slides/_rels/slide42.xml.rels><?xml version="1.0" encoding="UTF-8" standalone="yes"?>
<Relationships xmlns="http://schemas.openxmlformats.org/package/2006/relationships"/>

</file>

<file path=ppt/slides/_rels/slide420.xml.rels><?xml version="1.0" encoding="UTF-8" standalone="yes"?>
<Relationships xmlns="http://schemas.openxmlformats.org/package/2006/relationships"/>

</file>

<file path=ppt/slides/_rels/slide421.xml.rels><?xml version="1.0" encoding="UTF-8" standalone="yes"?>
<Relationships xmlns="http://schemas.openxmlformats.org/package/2006/relationships"/>

</file>

<file path=ppt/slides/_rels/slide422.xml.rels><?xml version="1.0" encoding="UTF-8" standalone="yes"?>
<Relationships xmlns="http://schemas.openxmlformats.org/package/2006/relationships"/>

</file>

<file path=ppt/slides/_rels/slide423.xml.rels><?xml version="1.0" encoding="UTF-8" standalone="yes"?>
<Relationships xmlns="http://schemas.openxmlformats.org/package/2006/relationships"/>

</file>

<file path=ppt/slides/_rels/slide424.xml.rels><?xml version="1.0" encoding="UTF-8" standalone="yes"?>
<Relationships xmlns="http://schemas.openxmlformats.org/package/2006/relationships"/>

</file>

<file path=ppt/slides/_rels/slide425.xml.rels><?xml version="1.0" encoding="UTF-8" standalone="yes"?>
<Relationships xmlns="http://schemas.openxmlformats.org/package/2006/relationships"/>

</file>

<file path=ppt/slides/_rels/slide426.xml.rels><?xml version="1.0" encoding="UTF-8" standalone="yes"?>
<Relationships xmlns="http://schemas.openxmlformats.org/package/2006/relationships"/>

</file>

<file path=ppt/slides/_rels/slide427.xml.rels><?xml version="1.0" encoding="UTF-8" standalone="yes"?>
<Relationships xmlns="http://schemas.openxmlformats.org/package/2006/relationships"/>

</file>

<file path=ppt/slides/_rels/slide428.xml.rels><?xml version="1.0" encoding="UTF-8" standalone="yes"?>
<Relationships xmlns="http://schemas.openxmlformats.org/package/2006/relationships"/>

</file>

<file path=ppt/slides/_rels/slide429.xml.rels><?xml version="1.0" encoding="UTF-8" standalone="yes"?>
<Relationships xmlns="http://schemas.openxmlformats.org/package/2006/relationships"/>

</file>

<file path=ppt/slides/_rels/slide43.xml.rels><?xml version="1.0" encoding="UTF-8" standalone="yes"?>
<Relationships xmlns="http://schemas.openxmlformats.org/package/2006/relationships"/>

</file>

<file path=ppt/slides/_rels/slide430.xml.rels><?xml version="1.0" encoding="UTF-8" standalone="yes"?>
<Relationships xmlns="http://schemas.openxmlformats.org/package/2006/relationships"/>

</file>

<file path=ppt/slides/_rels/slide431.xml.rels><?xml version="1.0" encoding="UTF-8" standalone="yes"?>
<Relationships xmlns="http://schemas.openxmlformats.org/package/2006/relationships"/>

</file>

<file path=ppt/slides/_rels/slide432.xml.rels><?xml version="1.0" encoding="UTF-8" standalone="yes"?>
<Relationships xmlns="http://schemas.openxmlformats.org/package/2006/relationships"/>

</file>

<file path=ppt/slides/_rels/slide433.xml.rels><?xml version="1.0" encoding="UTF-8" standalone="yes"?>
<Relationships xmlns="http://schemas.openxmlformats.org/package/2006/relationships"/>

</file>

<file path=ppt/slides/_rels/slide434.xml.rels><?xml version="1.0" encoding="UTF-8" standalone="yes"?>
<Relationships xmlns="http://schemas.openxmlformats.org/package/2006/relationships"/>

</file>

<file path=ppt/slides/_rels/slide435.xml.rels><?xml version="1.0" encoding="UTF-8" standalone="yes"?>
<Relationships xmlns="http://schemas.openxmlformats.org/package/2006/relationships"/>

</file>

<file path=ppt/slides/_rels/slide436.xml.rels><?xml version="1.0" encoding="UTF-8" standalone="yes"?>
<Relationships xmlns="http://schemas.openxmlformats.org/package/2006/relationships"/>

</file>

<file path=ppt/slides/_rels/slide437.xml.rels><?xml version="1.0" encoding="UTF-8" standalone="yes"?>
<Relationships xmlns="http://schemas.openxmlformats.org/package/2006/relationships"/>

</file>

<file path=ppt/slides/_rels/slide438.xml.rels><?xml version="1.0" encoding="UTF-8" standalone="yes"?>
<Relationships xmlns="http://schemas.openxmlformats.org/package/2006/relationships"/>

</file>

<file path=ppt/slides/_rels/slide439.xml.rels><?xml version="1.0" encoding="UTF-8" standalone="yes"?>
<Relationships xmlns="http://schemas.openxmlformats.org/package/2006/relationships"/>

</file>

<file path=ppt/slides/_rels/slide44.xml.rels><?xml version="1.0" encoding="UTF-8" standalone="yes"?>
<Relationships xmlns="http://schemas.openxmlformats.org/package/2006/relationships"/>

</file>

<file path=ppt/slides/_rels/slide440.xml.rels><?xml version="1.0" encoding="UTF-8" standalone="yes"?>
<Relationships xmlns="http://schemas.openxmlformats.org/package/2006/relationships"/>

</file>

<file path=ppt/slides/_rels/slide441.xml.rels><?xml version="1.0" encoding="UTF-8" standalone="yes"?>
<Relationships xmlns="http://schemas.openxmlformats.org/package/2006/relationships"/>

</file>

<file path=ppt/slides/_rels/slide442.xml.rels><?xml version="1.0" encoding="UTF-8" standalone="yes"?>
<Relationships xmlns="http://schemas.openxmlformats.org/package/2006/relationships"/>

</file>

<file path=ppt/slides/_rels/slide443.xml.rels><?xml version="1.0" encoding="UTF-8" standalone="yes"?>
<Relationships xmlns="http://schemas.openxmlformats.org/package/2006/relationships"/>

</file>

<file path=ppt/slides/_rels/slide444.xml.rels><?xml version="1.0" encoding="UTF-8" standalone="yes"?>
<Relationships xmlns="http://schemas.openxmlformats.org/package/2006/relationships"/>

</file>

<file path=ppt/slides/_rels/slide445.xml.rels><?xml version="1.0" encoding="UTF-8" standalone="yes"?>
<Relationships xmlns="http://schemas.openxmlformats.org/package/2006/relationships"/>

</file>

<file path=ppt/slides/_rels/slide446.xml.rels><?xml version="1.0" encoding="UTF-8" standalone="yes"?>
<Relationships xmlns="http://schemas.openxmlformats.org/package/2006/relationships"/>

</file>

<file path=ppt/slides/_rels/slide447.xml.rels><?xml version="1.0" encoding="UTF-8" standalone="yes"?>
<Relationships xmlns="http://schemas.openxmlformats.org/package/2006/relationships"/>

</file>

<file path=ppt/slides/_rels/slide448.xml.rels><?xml version="1.0" encoding="UTF-8" standalone="yes"?>
<Relationships xmlns="http://schemas.openxmlformats.org/package/2006/relationships"/>

</file>

<file path=ppt/slides/_rels/slide449.xml.rels><?xml version="1.0" encoding="UTF-8" standalone="yes"?>
<Relationships xmlns="http://schemas.openxmlformats.org/package/2006/relationships"/>

</file>

<file path=ppt/slides/_rels/slide45.xml.rels><?xml version="1.0" encoding="UTF-8" standalone="yes"?>
<Relationships xmlns="http://schemas.openxmlformats.org/package/2006/relationships"/>

</file>

<file path=ppt/slides/_rels/slide450.xml.rels><?xml version="1.0" encoding="UTF-8" standalone="yes"?>
<Relationships xmlns="http://schemas.openxmlformats.org/package/2006/relationships"/>

</file>

<file path=ppt/slides/_rels/slide451.xml.rels><?xml version="1.0" encoding="UTF-8" standalone="yes"?>
<Relationships xmlns="http://schemas.openxmlformats.org/package/2006/relationships"/>

</file>

<file path=ppt/slides/_rels/slide452.xml.rels><?xml version="1.0" encoding="UTF-8" standalone="yes"?>
<Relationships xmlns="http://schemas.openxmlformats.org/package/2006/relationships"/>

</file>

<file path=ppt/slides/_rels/slide453.xml.rels><?xml version="1.0" encoding="UTF-8" standalone="yes"?>
<Relationships xmlns="http://schemas.openxmlformats.org/package/2006/relationships"/>

</file>

<file path=ppt/slides/_rels/slide454.xml.rels><?xml version="1.0" encoding="UTF-8" standalone="yes"?>
<Relationships xmlns="http://schemas.openxmlformats.org/package/2006/relationships"/>

</file>

<file path=ppt/slides/_rels/slide455.xml.rels><?xml version="1.0" encoding="UTF-8" standalone="yes"?>
<Relationships xmlns="http://schemas.openxmlformats.org/package/2006/relationships"/>

</file>

<file path=ppt/slides/_rels/slide456.xml.rels><?xml version="1.0" encoding="UTF-8" standalone="yes"?>
<Relationships xmlns="http://schemas.openxmlformats.org/package/2006/relationships"/>

</file>

<file path=ppt/slides/_rels/slide457.xml.rels><?xml version="1.0" encoding="UTF-8" standalone="yes"?>
<Relationships xmlns="http://schemas.openxmlformats.org/package/2006/relationships"/>

</file>

<file path=ppt/slides/_rels/slide458.xml.rels><?xml version="1.0" encoding="UTF-8" standalone="yes"?>
<Relationships xmlns="http://schemas.openxmlformats.org/package/2006/relationships"/>

</file>

<file path=ppt/slides/_rels/slide459.xml.rels><?xml version="1.0" encoding="UTF-8" standalone="yes"?>
<Relationships xmlns="http://schemas.openxmlformats.org/package/2006/relationships"/>

</file>

<file path=ppt/slides/_rels/slide46.xml.rels><?xml version="1.0" encoding="UTF-8" standalone="yes"?>
<Relationships xmlns="http://schemas.openxmlformats.org/package/2006/relationships"/>

</file>

<file path=ppt/slides/_rels/slide460.xml.rels><?xml version="1.0" encoding="UTF-8" standalone="yes"?>
<Relationships xmlns="http://schemas.openxmlformats.org/package/2006/relationships"/>

</file>

<file path=ppt/slides/_rels/slide461.xml.rels><?xml version="1.0" encoding="UTF-8" standalone="yes"?>
<Relationships xmlns="http://schemas.openxmlformats.org/package/2006/relationships"/>

</file>

<file path=ppt/slides/_rels/slide462.xml.rels><?xml version="1.0" encoding="UTF-8" standalone="yes"?>
<Relationships xmlns="http://schemas.openxmlformats.org/package/2006/relationships"/>

</file>

<file path=ppt/slides/_rels/slide463.xml.rels><?xml version="1.0" encoding="UTF-8" standalone="yes"?>
<Relationships xmlns="http://schemas.openxmlformats.org/package/2006/relationships"/>

</file>

<file path=ppt/slides/_rels/slide464.xml.rels><?xml version="1.0" encoding="UTF-8" standalone="yes"?>
<Relationships xmlns="http://schemas.openxmlformats.org/package/2006/relationships"/>

</file>

<file path=ppt/slides/_rels/slide465.xml.rels><?xml version="1.0" encoding="UTF-8" standalone="yes"?>
<Relationships xmlns="http://schemas.openxmlformats.org/package/2006/relationships"/>

</file>

<file path=ppt/slides/_rels/slide466.xml.rels><?xml version="1.0" encoding="UTF-8" standalone="yes"?>
<Relationships xmlns="http://schemas.openxmlformats.org/package/2006/relationships"/>

</file>

<file path=ppt/slides/_rels/slide467.xml.rels><?xml version="1.0" encoding="UTF-8" standalone="yes"?>
<Relationships xmlns="http://schemas.openxmlformats.org/package/2006/relationships"/>

</file>

<file path=ppt/slides/_rels/slide468.xml.rels><?xml version="1.0" encoding="UTF-8" standalone="yes"?>
<Relationships xmlns="http://schemas.openxmlformats.org/package/2006/relationships"/>

</file>

<file path=ppt/slides/_rels/slide469.xml.rels><?xml version="1.0" encoding="UTF-8" standalone="yes"?>
<Relationships xmlns="http://schemas.openxmlformats.org/package/2006/relationships"/>

</file>

<file path=ppt/slides/_rels/slide47.xml.rels><?xml version="1.0" encoding="UTF-8" standalone="yes"?>
<Relationships xmlns="http://schemas.openxmlformats.org/package/2006/relationships"/>

</file>

<file path=ppt/slides/_rels/slide470.xml.rels><?xml version="1.0" encoding="UTF-8" standalone="yes"?>
<Relationships xmlns="http://schemas.openxmlformats.org/package/2006/relationships"/>

</file>

<file path=ppt/slides/_rels/slide471.xml.rels><?xml version="1.0" encoding="UTF-8" standalone="yes"?>
<Relationships xmlns="http://schemas.openxmlformats.org/package/2006/relationships"/>

</file>

<file path=ppt/slides/_rels/slide472.xml.rels><?xml version="1.0" encoding="UTF-8" standalone="yes"?>
<Relationships xmlns="http://schemas.openxmlformats.org/package/2006/relationships"/>

</file>

<file path=ppt/slides/_rels/slide473.xml.rels><?xml version="1.0" encoding="UTF-8" standalone="yes"?>
<Relationships xmlns="http://schemas.openxmlformats.org/package/2006/relationships"/>

</file>

<file path=ppt/slides/_rels/slide474.xml.rels><?xml version="1.0" encoding="UTF-8" standalone="yes"?>
<Relationships xmlns="http://schemas.openxmlformats.org/package/2006/relationships"/>

</file>

<file path=ppt/slides/_rels/slide475.xml.rels><?xml version="1.0" encoding="UTF-8" standalone="yes"?>
<Relationships xmlns="http://schemas.openxmlformats.org/package/2006/relationships"/>

</file>

<file path=ppt/slides/_rels/slide476.xml.rels><?xml version="1.0" encoding="UTF-8" standalone="yes"?>
<Relationships xmlns="http://schemas.openxmlformats.org/package/2006/relationships"/>

</file>

<file path=ppt/slides/_rels/slide477.xml.rels><?xml version="1.0" encoding="UTF-8" standalone="yes"?>
<Relationships xmlns="http://schemas.openxmlformats.org/package/2006/relationships"/>

</file>

<file path=ppt/slides/_rels/slide478.xml.rels><?xml version="1.0" encoding="UTF-8" standalone="yes"?>
<Relationships xmlns="http://schemas.openxmlformats.org/package/2006/relationships"/>

</file>

<file path=ppt/slides/_rels/slide479.xml.rels><?xml version="1.0" encoding="UTF-8" standalone="yes"?>
<Relationships xmlns="http://schemas.openxmlformats.org/package/2006/relationships"/>

</file>

<file path=ppt/slides/_rels/slide48.xml.rels><?xml version="1.0" encoding="UTF-8" standalone="yes"?>
<Relationships xmlns="http://schemas.openxmlformats.org/package/2006/relationships"/>

</file>

<file path=ppt/slides/_rels/slide480.xml.rels><?xml version="1.0" encoding="UTF-8" standalone="yes"?>
<Relationships xmlns="http://schemas.openxmlformats.org/package/2006/relationships"/>

</file>

<file path=ppt/slides/_rels/slide481.xml.rels><?xml version="1.0" encoding="UTF-8" standalone="yes"?>
<Relationships xmlns="http://schemas.openxmlformats.org/package/2006/relationships"/>

</file>

<file path=ppt/slides/_rels/slide482.xml.rels><?xml version="1.0" encoding="UTF-8" standalone="yes"?>
<Relationships xmlns="http://schemas.openxmlformats.org/package/2006/relationships"/>

</file>

<file path=ppt/slides/_rels/slide483.xml.rels><?xml version="1.0" encoding="UTF-8" standalone="yes"?>
<Relationships xmlns="http://schemas.openxmlformats.org/package/2006/relationships"/>

</file>

<file path=ppt/slides/_rels/slide484.xml.rels><?xml version="1.0" encoding="UTF-8" standalone="yes"?>
<Relationships xmlns="http://schemas.openxmlformats.org/package/2006/relationships"/>

</file>

<file path=ppt/slides/_rels/slide485.xml.rels><?xml version="1.0" encoding="UTF-8" standalone="yes"?>
<Relationships xmlns="http://schemas.openxmlformats.org/package/2006/relationships"/>

</file>

<file path=ppt/slides/_rels/slide486.xml.rels><?xml version="1.0" encoding="UTF-8" standalone="yes"?>
<Relationships xmlns="http://schemas.openxmlformats.org/package/2006/relationships"/>

</file>

<file path=ppt/slides/_rels/slide487.xml.rels><?xml version="1.0" encoding="UTF-8" standalone="yes"?>
<Relationships xmlns="http://schemas.openxmlformats.org/package/2006/relationships"/>

</file>

<file path=ppt/slides/_rels/slide488.xml.rels><?xml version="1.0" encoding="UTF-8" standalone="yes"?>
<Relationships xmlns="http://schemas.openxmlformats.org/package/2006/relationships"/>

</file>

<file path=ppt/slides/_rels/slide489.xml.rels><?xml version="1.0" encoding="UTF-8" standalone="yes"?>
<Relationships xmlns="http://schemas.openxmlformats.org/package/2006/relationships"/>

</file>

<file path=ppt/slides/_rels/slide49.xml.rels><?xml version="1.0" encoding="UTF-8" standalone="yes"?>
<Relationships xmlns="http://schemas.openxmlformats.org/package/2006/relationships"/>

</file>

<file path=ppt/slides/_rels/slide490.xml.rels><?xml version="1.0" encoding="UTF-8" standalone="yes"?>
<Relationships xmlns="http://schemas.openxmlformats.org/package/2006/relationships"/>

</file>

<file path=ppt/slides/_rels/slide491.xml.rels><?xml version="1.0" encoding="UTF-8" standalone="yes"?>
<Relationships xmlns="http://schemas.openxmlformats.org/package/2006/relationships"/>

</file>

<file path=ppt/slides/_rels/slide492.xml.rels><?xml version="1.0" encoding="UTF-8" standalone="yes"?>
<Relationships xmlns="http://schemas.openxmlformats.org/package/2006/relationships"/>

</file>

<file path=ppt/slides/_rels/slide493.xml.rels><?xml version="1.0" encoding="UTF-8" standalone="yes"?>
<Relationships xmlns="http://schemas.openxmlformats.org/package/2006/relationships"/>

</file>

<file path=ppt/slides/_rels/slide494.xml.rels><?xml version="1.0" encoding="UTF-8" standalone="yes"?>
<Relationships xmlns="http://schemas.openxmlformats.org/package/2006/relationships"/>

</file>

<file path=ppt/slides/_rels/slide495.xml.rels><?xml version="1.0" encoding="UTF-8" standalone="yes"?>
<Relationships xmlns="http://schemas.openxmlformats.org/package/2006/relationships"/>

</file>

<file path=ppt/slides/_rels/slide496.xml.rels><?xml version="1.0" encoding="UTF-8" standalone="yes"?>
<Relationships xmlns="http://schemas.openxmlformats.org/package/2006/relationships"/>

</file>

<file path=ppt/slides/_rels/slide497.xml.rels><?xml version="1.0" encoding="UTF-8" standalone="yes"?>
<Relationships xmlns="http://schemas.openxmlformats.org/package/2006/relationships"/>

</file>

<file path=ppt/slides/_rels/slide498.xml.rels><?xml version="1.0" encoding="UTF-8" standalone="yes"?>
<Relationships xmlns="http://schemas.openxmlformats.org/package/2006/relationships"/>

</file>

<file path=ppt/slides/_rels/slide499.xml.rels><?xml version="1.0" encoding="UTF-8" standalone="yes"?>
<Relationships xmlns="http://schemas.openxmlformats.org/package/2006/relationships"/>

</file>

<file path=ppt/slides/_rels/slide5.xml.rels><?xml version="1.0" encoding="UTF-8" standalone="yes"?>
<Relationships xmlns="http://schemas.openxmlformats.org/package/2006/relationships"/>

</file>

<file path=ppt/slides/_rels/slide50.xml.rels><?xml version="1.0" encoding="UTF-8" standalone="yes"?>
<Relationships xmlns="http://schemas.openxmlformats.org/package/2006/relationships"/>

</file>

<file path=ppt/slides/_rels/slide500.xml.rels><?xml version="1.0" encoding="UTF-8" standalone="yes"?>
<Relationships xmlns="http://schemas.openxmlformats.org/package/2006/relationships"/>

</file>

<file path=ppt/slides/_rels/slide501.xml.rels><?xml version="1.0" encoding="UTF-8" standalone="yes"?>
<Relationships xmlns="http://schemas.openxmlformats.org/package/2006/relationships"/>

</file>

<file path=ppt/slides/_rels/slide502.xml.rels><?xml version="1.0" encoding="UTF-8" standalone="yes"?>
<Relationships xmlns="http://schemas.openxmlformats.org/package/2006/relationships"/>

</file>

<file path=ppt/slides/_rels/slide503.xml.rels><?xml version="1.0" encoding="UTF-8" standalone="yes"?>
<Relationships xmlns="http://schemas.openxmlformats.org/package/2006/relationships"/>

</file>

<file path=ppt/slides/_rels/slide504.xml.rels><?xml version="1.0" encoding="UTF-8" standalone="yes"?>
<Relationships xmlns="http://schemas.openxmlformats.org/package/2006/relationships"/>

</file>

<file path=ppt/slides/_rels/slide505.xml.rels><?xml version="1.0" encoding="UTF-8" standalone="yes"?>
<Relationships xmlns="http://schemas.openxmlformats.org/package/2006/relationships"/>

</file>

<file path=ppt/slides/_rels/slide506.xml.rels><?xml version="1.0" encoding="UTF-8" standalone="yes"?>
<Relationships xmlns="http://schemas.openxmlformats.org/package/2006/relationships"/>

</file>

<file path=ppt/slides/_rels/slide507.xml.rels><?xml version="1.0" encoding="UTF-8" standalone="yes"?>
<Relationships xmlns="http://schemas.openxmlformats.org/package/2006/relationships"/>

</file>

<file path=ppt/slides/_rels/slide508.xml.rels><?xml version="1.0" encoding="UTF-8" standalone="yes"?>
<Relationships xmlns="http://schemas.openxmlformats.org/package/2006/relationships"/>

</file>

<file path=ppt/slides/_rels/slide509.xml.rels><?xml version="1.0" encoding="UTF-8" standalone="yes"?>
<Relationships xmlns="http://schemas.openxmlformats.org/package/2006/relationships"/>

</file>

<file path=ppt/slides/_rels/slide51.xml.rels><?xml version="1.0" encoding="UTF-8" standalone="yes"?>
<Relationships xmlns="http://schemas.openxmlformats.org/package/2006/relationships"/>

</file>

<file path=ppt/slides/_rels/slide510.xml.rels><?xml version="1.0" encoding="UTF-8" standalone="yes"?>
<Relationships xmlns="http://schemas.openxmlformats.org/package/2006/relationships"/>

</file>

<file path=ppt/slides/_rels/slide511.xml.rels><?xml version="1.0" encoding="UTF-8" standalone="yes"?>
<Relationships xmlns="http://schemas.openxmlformats.org/package/2006/relationships"/>

</file>

<file path=ppt/slides/_rels/slide512.xml.rels><?xml version="1.0" encoding="UTF-8" standalone="yes"?>
<Relationships xmlns="http://schemas.openxmlformats.org/package/2006/relationships"/>

</file>

<file path=ppt/slides/_rels/slide513.xml.rels><?xml version="1.0" encoding="UTF-8" standalone="yes"?>
<Relationships xmlns="http://schemas.openxmlformats.org/package/2006/relationships"/>

</file>

<file path=ppt/slides/_rels/slide514.xml.rels><?xml version="1.0" encoding="UTF-8" standalone="yes"?>
<Relationships xmlns="http://schemas.openxmlformats.org/package/2006/relationships"/>

</file>

<file path=ppt/slides/_rels/slide515.xml.rels><?xml version="1.0" encoding="UTF-8" standalone="yes"?>
<Relationships xmlns="http://schemas.openxmlformats.org/package/2006/relationships"/>

</file>

<file path=ppt/slides/_rels/slide516.xml.rels><?xml version="1.0" encoding="UTF-8" standalone="yes"?>
<Relationships xmlns="http://schemas.openxmlformats.org/package/2006/relationships"/>

</file>

<file path=ppt/slides/_rels/slide517.xml.rels><?xml version="1.0" encoding="UTF-8" standalone="yes"?>
<Relationships xmlns="http://schemas.openxmlformats.org/package/2006/relationships"/>

</file>

<file path=ppt/slides/_rels/slide518.xml.rels><?xml version="1.0" encoding="UTF-8" standalone="yes"?>
<Relationships xmlns="http://schemas.openxmlformats.org/package/2006/relationships"/>

</file>

<file path=ppt/slides/_rels/slide519.xml.rels><?xml version="1.0" encoding="UTF-8" standalone="yes"?>
<Relationships xmlns="http://schemas.openxmlformats.org/package/2006/relationships"/>

</file>

<file path=ppt/slides/_rels/slide52.xml.rels><?xml version="1.0" encoding="UTF-8" standalone="yes"?>
<Relationships xmlns="http://schemas.openxmlformats.org/package/2006/relationships"/>

</file>

<file path=ppt/slides/_rels/slide520.xml.rels><?xml version="1.0" encoding="UTF-8" standalone="yes"?>
<Relationships xmlns="http://schemas.openxmlformats.org/package/2006/relationships"/>

</file>

<file path=ppt/slides/_rels/slide521.xml.rels><?xml version="1.0" encoding="UTF-8" standalone="yes"?>
<Relationships xmlns="http://schemas.openxmlformats.org/package/2006/relationships"/>

</file>

<file path=ppt/slides/_rels/slide522.xml.rels><?xml version="1.0" encoding="UTF-8" standalone="yes"?>
<Relationships xmlns="http://schemas.openxmlformats.org/package/2006/relationships"/>

</file>

<file path=ppt/slides/_rels/slide523.xml.rels><?xml version="1.0" encoding="UTF-8" standalone="yes"?>
<Relationships xmlns="http://schemas.openxmlformats.org/package/2006/relationships"/>

</file>

<file path=ppt/slides/_rels/slide524.xml.rels><?xml version="1.0" encoding="UTF-8" standalone="yes"?>
<Relationships xmlns="http://schemas.openxmlformats.org/package/2006/relationships"/>

</file>

<file path=ppt/slides/_rels/slide525.xml.rels><?xml version="1.0" encoding="UTF-8" standalone="yes"?>
<Relationships xmlns="http://schemas.openxmlformats.org/package/2006/relationships"/>

</file>

<file path=ppt/slides/_rels/slide526.xml.rels><?xml version="1.0" encoding="UTF-8" standalone="yes"?>
<Relationships xmlns="http://schemas.openxmlformats.org/package/2006/relationships"/>

</file>

<file path=ppt/slides/_rels/slide527.xml.rels><?xml version="1.0" encoding="UTF-8" standalone="yes"?>
<Relationships xmlns="http://schemas.openxmlformats.org/package/2006/relationships"/>

</file>

<file path=ppt/slides/_rels/slide528.xml.rels><?xml version="1.0" encoding="UTF-8" standalone="yes"?>
<Relationships xmlns="http://schemas.openxmlformats.org/package/2006/relationships"/>

</file>

<file path=ppt/slides/_rels/slide529.xml.rels><?xml version="1.0" encoding="UTF-8" standalone="yes"?>
<Relationships xmlns="http://schemas.openxmlformats.org/package/2006/relationships"/>

</file>

<file path=ppt/slides/_rels/slide53.xml.rels><?xml version="1.0" encoding="UTF-8" standalone="yes"?>
<Relationships xmlns="http://schemas.openxmlformats.org/package/2006/relationships"/>

</file>

<file path=ppt/slides/_rels/slide530.xml.rels><?xml version="1.0" encoding="UTF-8" standalone="yes"?>
<Relationships xmlns="http://schemas.openxmlformats.org/package/2006/relationships"/>

</file>

<file path=ppt/slides/_rels/slide531.xml.rels><?xml version="1.0" encoding="UTF-8" standalone="yes"?>
<Relationships xmlns="http://schemas.openxmlformats.org/package/2006/relationships"/>

</file>

<file path=ppt/slides/_rels/slide532.xml.rels><?xml version="1.0" encoding="UTF-8" standalone="yes"?>
<Relationships xmlns="http://schemas.openxmlformats.org/package/2006/relationships"/>

</file>

<file path=ppt/slides/_rels/slide533.xml.rels><?xml version="1.0" encoding="UTF-8" standalone="yes"?>
<Relationships xmlns="http://schemas.openxmlformats.org/package/2006/relationships"/>

</file>

<file path=ppt/slides/_rels/slide534.xml.rels><?xml version="1.0" encoding="UTF-8" standalone="yes"?>
<Relationships xmlns="http://schemas.openxmlformats.org/package/2006/relationships"/>

</file>

<file path=ppt/slides/_rels/slide535.xml.rels><?xml version="1.0" encoding="UTF-8" standalone="yes"?>
<Relationships xmlns="http://schemas.openxmlformats.org/package/2006/relationships"/>

</file>

<file path=ppt/slides/_rels/slide536.xml.rels><?xml version="1.0" encoding="UTF-8" standalone="yes"?>
<Relationships xmlns="http://schemas.openxmlformats.org/package/2006/relationships"/>

</file>

<file path=ppt/slides/_rels/slide537.xml.rels><?xml version="1.0" encoding="UTF-8" standalone="yes"?>
<Relationships xmlns="http://schemas.openxmlformats.org/package/2006/relationships"/>

</file>

<file path=ppt/slides/_rels/slide538.xml.rels><?xml version="1.0" encoding="UTF-8" standalone="yes"?>
<Relationships xmlns="http://schemas.openxmlformats.org/package/2006/relationships"/>

</file>

<file path=ppt/slides/_rels/slide539.xml.rels><?xml version="1.0" encoding="UTF-8" standalone="yes"?>
<Relationships xmlns="http://schemas.openxmlformats.org/package/2006/relationships"/>

</file>

<file path=ppt/slides/_rels/slide54.xml.rels><?xml version="1.0" encoding="UTF-8" standalone="yes"?>
<Relationships xmlns="http://schemas.openxmlformats.org/package/2006/relationships"/>

</file>

<file path=ppt/slides/_rels/slide540.xml.rels><?xml version="1.0" encoding="UTF-8" standalone="yes"?>
<Relationships xmlns="http://schemas.openxmlformats.org/package/2006/relationships"/>

</file>

<file path=ppt/slides/_rels/slide541.xml.rels><?xml version="1.0" encoding="UTF-8" standalone="yes"?>
<Relationships xmlns="http://schemas.openxmlformats.org/package/2006/relationships"/>

</file>

<file path=ppt/slides/_rels/slide542.xml.rels><?xml version="1.0" encoding="UTF-8" standalone="yes"?>
<Relationships xmlns="http://schemas.openxmlformats.org/package/2006/relationships"/>

</file>

<file path=ppt/slides/_rels/slide543.xml.rels><?xml version="1.0" encoding="UTF-8" standalone="yes"?>
<Relationships xmlns="http://schemas.openxmlformats.org/package/2006/relationships"/>

</file>

<file path=ppt/slides/_rels/slide544.xml.rels><?xml version="1.0" encoding="UTF-8" standalone="yes"?>
<Relationships xmlns="http://schemas.openxmlformats.org/package/2006/relationships"/>

</file>

<file path=ppt/slides/_rels/slide545.xml.rels><?xml version="1.0" encoding="UTF-8" standalone="yes"?>
<Relationships xmlns="http://schemas.openxmlformats.org/package/2006/relationships"/>

</file>

<file path=ppt/slides/_rels/slide546.xml.rels><?xml version="1.0" encoding="UTF-8" standalone="yes"?>
<Relationships xmlns="http://schemas.openxmlformats.org/package/2006/relationships"/>

</file>

<file path=ppt/slides/_rels/slide547.xml.rels><?xml version="1.0" encoding="UTF-8" standalone="yes"?>
<Relationships xmlns="http://schemas.openxmlformats.org/package/2006/relationships"/>

</file>

<file path=ppt/slides/_rels/slide548.xml.rels><?xml version="1.0" encoding="UTF-8" standalone="yes"?>
<Relationships xmlns="http://schemas.openxmlformats.org/package/2006/relationships"/>

</file>

<file path=ppt/slides/_rels/slide549.xml.rels><?xml version="1.0" encoding="UTF-8" standalone="yes"?>
<Relationships xmlns="http://schemas.openxmlformats.org/package/2006/relationships"/>

</file>

<file path=ppt/slides/_rels/slide55.xml.rels><?xml version="1.0" encoding="UTF-8" standalone="yes"?>
<Relationships xmlns="http://schemas.openxmlformats.org/package/2006/relationships"/>

</file>

<file path=ppt/slides/_rels/slide550.xml.rels><?xml version="1.0" encoding="UTF-8" standalone="yes"?>
<Relationships xmlns="http://schemas.openxmlformats.org/package/2006/relationships"/>

</file>

<file path=ppt/slides/_rels/slide551.xml.rels><?xml version="1.0" encoding="UTF-8" standalone="yes"?>
<Relationships xmlns="http://schemas.openxmlformats.org/package/2006/relationships"/>

</file>

<file path=ppt/slides/_rels/slide552.xml.rels><?xml version="1.0" encoding="UTF-8" standalone="yes"?>
<Relationships xmlns="http://schemas.openxmlformats.org/package/2006/relationships"/>

</file>

<file path=ppt/slides/_rels/slide553.xml.rels><?xml version="1.0" encoding="UTF-8" standalone="yes"?>
<Relationships xmlns="http://schemas.openxmlformats.org/package/2006/relationships"/>

</file>

<file path=ppt/slides/_rels/slide554.xml.rels><?xml version="1.0" encoding="UTF-8" standalone="yes"?>
<Relationships xmlns="http://schemas.openxmlformats.org/package/2006/relationships"/>

</file>

<file path=ppt/slides/_rels/slide555.xml.rels><?xml version="1.0" encoding="UTF-8" standalone="yes"?>
<Relationships xmlns="http://schemas.openxmlformats.org/package/2006/relationships"/>

</file>

<file path=ppt/slides/_rels/slide556.xml.rels><?xml version="1.0" encoding="UTF-8" standalone="yes"?>
<Relationships xmlns="http://schemas.openxmlformats.org/package/2006/relationships"/>

</file>

<file path=ppt/slides/_rels/slide557.xml.rels><?xml version="1.0" encoding="UTF-8" standalone="yes"?>
<Relationships xmlns="http://schemas.openxmlformats.org/package/2006/relationships"/>

</file>

<file path=ppt/slides/_rels/slide558.xml.rels><?xml version="1.0" encoding="UTF-8" standalone="yes"?>
<Relationships xmlns="http://schemas.openxmlformats.org/package/2006/relationships"/>

</file>

<file path=ppt/slides/_rels/slide559.xml.rels><?xml version="1.0" encoding="UTF-8" standalone="yes"?>
<Relationships xmlns="http://schemas.openxmlformats.org/package/2006/relationships"/>

</file>

<file path=ppt/slides/_rels/slide56.xml.rels><?xml version="1.0" encoding="UTF-8" standalone="yes"?>
<Relationships xmlns="http://schemas.openxmlformats.org/package/2006/relationships">
  <Relationship Id="rId1" Type="http://schemas.openxmlformats.org/officeDocument/2006/relationships/image" Target="../media/48915_ca_object_representations_media_1050_large2.jpg"/>
</Relationships>

</file>

<file path=ppt/slides/_rels/slide560.xml.rels><?xml version="1.0" encoding="UTF-8" standalone="yes"?>
<Relationships xmlns="http://schemas.openxmlformats.org/package/2006/relationships"/>

</file>

<file path=ppt/slides/_rels/slide561.xml.rels><?xml version="1.0" encoding="UTF-8" standalone="yes"?>
<Relationships xmlns="http://schemas.openxmlformats.org/package/2006/relationships"/>

</file>

<file path=ppt/slides/_rels/slide562.xml.rels><?xml version="1.0" encoding="UTF-8" standalone="yes"?>
<Relationships xmlns="http://schemas.openxmlformats.org/package/2006/relationships"/>

</file>

<file path=ppt/slides/_rels/slide563.xml.rels><?xml version="1.0" encoding="UTF-8" standalone="yes"?>
<Relationships xmlns="http://schemas.openxmlformats.org/package/2006/relationships"/>

</file>

<file path=ppt/slides/_rels/slide564.xml.rels><?xml version="1.0" encoding="UTF-8" standalone="yes"?>
<Relationships xmlns="http://schemas.openxmlformats.org/package/2006/relationships"/>

</file>

<file path=ppt/slides/_rels/slide565.xml.rels><?xml version="1.0" encoding="UTF-8" standalone="yes"?>
<Relationships xmlns="http://schemas.openxmlformats.org/package/2006/relationships"/>

</file>

<file path=ppt/slides/_rels/slide566.xml.rels><?xml version="1.0" encoding="UTF-8" standalone="yes"?>
<Relationships xmlns="http://schemas.openxmlformats.org/package/2006/relationships"/>

</file>

<file path=ppt/slides/_rels/slide567.xml.rels><?xml version="1.0" encoding="UTF-8" standalone="yes"?>
<Relationships xmlns="http://schemas.openxmlformats.org/package/2006/relationships"/>

</file>

<file path=ppt/slides/_rels/slide568.xml.rels><?xml version="1.0" encoding="UTF-8" standalone="yes"?>
<Relationships xmlns="http://schemas.openxmlformats.org/package/2006/relationships"/>

</file>

<file path=ppt/slides/_rels/slide569.xml.rels><?xml version="1.0" encoding="UTF-8" standalone="yes"?>
<Relationships xmlns="http://schemas.openxmlformats.org/package/2006/relationships"/>

</file>

<file path=ppt/slides/_rels/slide57.xml.rels><?xml version="1.0" encoding="UTF-8" standalone="yes"?>
<Relationships xmlns="http://schemas.openxmlformats.org/package/2006/relationships"/>

</file>

<file path=ppt/slides/_rels/slide570.xml.rels><?xml version="1.0" encoding="UTF-8" standalone="yes"?>
<Relationships xmlns="http://schemas.openxmlformats.org/package/2006/relationships"/>

</file>

<file path=ppt/slides/_rels/slide571.xml.rels><?xml version="1.0" encoding="UTF-8" standalone="yes"?>
<Relationships xmlns="http://schemas.openxmlformats.org/package/2006/relationships"/>

</file>

<file path=ppt/slides/_rels/slide572.xml.rels><?xml version="1.0" encoding="UTF-8" standalone="yes"?>
<Relationships xmlns="http://schemas.openxmlformats.org/package/2006/relationships"/>

</file>

<file path=ppt/slides/_rels/slide573.xml.rels><?xml version="1.0" encoding="UTF-8" standalone="yes"?>
<Relationships xmlns="http://schemas.openxmlformats.org/package/2006/relationships"/>

</file>

<file path=ppt/slides/_rels/slide574.xml.rels><?xml version="1.0" encoding="UTF-8" standalone="yes"?>
<Relationships xmlns="http://schemas.openxmlformats.org/package/2006/relationships"/>

</file>

<file path=ppt/slides/_rels/slide575.xml.rels><?xml version="1.0" encoding="UTF-8" standalone="yes"?>
<Relationships xmlns="http://schemas.openxmlformats.org/package/2006/relationships"/>

</file>

<file path=ppt/slides/_rels/slide576.xml.rels><?xml version="1.0" encoding="UTF-8" standalone="yes"?>
<Relationships xmlns="http://schemas.openxmlformats.org/package/2006/relationships"/>

</file>

<file path=ppt/slides/_rels/slide577.xml.rels><?xml version="1.0" encoding="UTF-8" standalone="yes"?>
<Relationships xmlns="http://schemas.openxmlformats.org/package/2006/relationships"/>

</file>

<file path=ppt/slides/_rels/slide578.xml.rels><?xml version="1.0" encoding="UTF-8" standalone="yes"?>
<Relationships xmlns="http://schemas.openxmlformats.org/package/2006/relationships"/>

</file>

<file path=ppt/slides/_rels/slide579.xml.rels><?xml version="1.0" encoding="UTF-8" standalone="yes"?>
<Relationships xmlns="http://schemas.openxmlformats.org/package/2006/relationships"/>

</file>

<file path=ppt/slides/_rels/slide58.xml.rels><?xml version="1.0" encoding="UTF-8" standalone="yes"?>
<Relationships xmlns="http://schemas.openxmlformats.org/package/2006/relationships"/>

</file>

<file path=ppt/slides/_rels/slide580.xml.rels><?xml version="1.0" encoding="UTF-8" standalone="yes"?>
<Relationships xmlns="http://schemas.openxmlformats.org/package/2006/relationships"/>

</file>

<file path=ppt/slides/_rels/slide581.xml.rels><?xml version="1.0" encoding="UTF-8" standalone="yes"?>
<Relationships xmlns="http://schemas.openxmlformats.org/package/2006/relationships"/>

</file>

<file path=ppt/slides/_rels/slide582.xml.rels><?xml version="1.0" encoding="UTF-8" standalone="yes"?>
<Relationships xmlns="http://schemas.openxmlformats.org/package/2006/relationships"/>

</file>

<file path=ppt/slides/_rels/slide583.xml.rels><?xml version="1.0" encoding="UTF-8" standalone="yes"?>
<Relationships xmlns="http://schemas.openxmlformats.org/package/2006/relationships"/>

</file>

<file path=ppt/slides/_rels/slide584.xml.rels><?xml version="1.0" encoding="UTF-8" standalone="yes"?>
<Relationships xmlns="http://schemas.openxmlformats.org/package/2006/relationships"/>

</file>

<file path=ppt/slides/_rels/slide585.xml.rels><?xml version="1.0" encoding="UTF-8" standalone="yes"?>
<Relationships xmlns="http://schemas.openxmlformats.org/package/2006/relationships"/>

</file>

<file path=ppt/slides/_rels/slide586.xml.rels><?xml version="1.0" encoding="UTF-8" standalone="yes"?>
<Relationships xmlns="http://schemas.openxmlformats.org/package/2006/relationships"/>

</file>

<file path=ppt/slides/_rels/slide587.xml.rels><?xml version="1.0" encoding="UTF-8" standalone="yes"?>
<Relationships xmlns="http://schemas.openxmlformats.org/package/2006/relationships"/>

</file>

<file path=ppt/slides/_rels/slide588.xml.rels><?xml version="1.0" encoding="UTF-8" standalone="yes"?>
<Relationships xmlns="http://schemas.openxmlformats.org/package/2006/relationships"/>

</file>

<file path=ppt/slides/_rels/slide589.xml.rels><?xml version="1.0" encoding="UTF-8" standalone="yes"?>
<Relationships xmlns="http://schemas.openxmlformats.org/package/2006/relationships"/>

</file>

<file path=ppt/slides/_rels/slide59.xml.rels><?xml version="1.0" encoding="UTF-8" standalone="yes"?>
<Relationships xmlns="http://schemas.openxmlformats.org/package/2006/relationships"/>

</file>

<file path=ppt/slides/_rels/slide590.xml.rels><?xml version="1.0" encoding="UTF-8" standalone="yes"?>
<Relationships xmlns="http://schemas.openxmlformats.org/package/2006/relationships"/>

</file>

<file path=ppt/slides/_rels/slide591.xml.rels><?xml version="1.0" encoding="UTF-8" standalone="yes"?>
<Relationships xmlns="http://schemas.openxmlformats.org/package/2006/relationships"/>

</file>

<file path=ppt/slides/_rels/slide592.xml.rels><?xml version="1.0" encoding="UTF-8" standalone="yes"?>
<Relationships xmlns="http://schemas.openxmlformats.org/package/2006/relationships"/>

</file>

<file path=ppt/slides/_rels/slide593.xml.rels><?xml version="1.0" encoding="UTF-8" standalone="yes"?>
<Relationships xmlns="http://schemas.openxmlformats.org/package/2006/relationships"/>

</file>

<file path=ppt/slides/_rels/slide594.xml.rels><?xml version="1.0" encoding="UTF-8" standalone="yes"?>
<Relationships xmlns="http://schemas.openxmlformats.org/package/2006/relationships"/>

</file>

<file path=ppt/slides/_rels/slide595.xml.rels><?xml version="1.0" encoding="UTF-8" standalone="yes"?>
<Relationships xmlns="http://schemas.openxmlformats.org/package/2006/relationships"/>

</file>

<file path=ppt/slides/_rels/slide596.xml.rels><?xml version="1.0" encoding="UTF-8" standalone="yes"?>
<Relationships xmlns="http://schemas.openxmlformats.org/package/2006/relationships"/>

</file>

<file path=ppt/slides/_rels/slide597.xml.rels><?xml version="1.0" encoding="UTF-8" standalone="yes"?>
<Relationships xmlns="http://schemas.openxmlformats.org/package/2006/relationships"/>

</file>

<file path=ppt/slides/_rels/slide598.xml.rels><?xml version="1.0" encoding="UTF-8" standalone="yes"?>
<Relationships xmlns="http://schemas.openxmlformats.org/package/2006/relationships"/>

</file>

<file path=ppt/slides/_rels/slide599.xml.rels><?xml version="1.0" encoding="UTF-8" standalone="yes"?>
<Relationships xmlns="http://schemas.openxmlformats.org/package/2006/relationships"/>

</file>

<file path=ppt/slides/_rels/slide6.xml.rels><?xml version="1.0" encoding="UTF-8" standalone="yes"?>
<Relationships xmlns="http://schemas.openxmlformats.org/package/2006/relationships"/>

</file>

<file path=ppt/slides/_rels/slide60.xml.rels><?xml version="1.0" encoding="UTF-8" standalone="yes"?>
<Relationships xmlns="http://schemas.openxmlformats.org/package/2006/relationships"/>

</file>

<file path=ppt/slides/_rels/slide600.xml.rels><?xml version="1.0" encoding="UTF-8" standalone="yes"?>
<Relationships xmlns="http://schemas.openxmlformats.org/package/2006/relationships"/>

</file>

<file path=ppt/slides/_rels/slide601.xml.rels><?xml version="1.0" encoding="UTF-8" standalone="yes"?>
<Relationships xmlns="http://schemas.openxmlformats.org/package/2006/relationships"/>

</file>

<file path=ppt/slides/_rels/slide602.xml.rels><?xml version="1.0" encoding="UTF-8" standalone="yes"?>
<Relationships xmlns="http://schemas.openxmlformats.org/package/2006/relationships"/>

</file>

<file path=ppt/slides/_rels/slide603.xml.rels><?xml version="1.0" encoding="UTF-8" standalone="yes"?>
<Relationships xmlns="http://schemas.openxmlformats.org/package/2006/relationships"/>

</file>

<file path=ppt/slides/_rels/slide604.xml.rels><?xml version="1.0" encoding="UTF-8" standalone="yes"?>
<Relationships xmlns="http://schemas.openxmlformats.org/package/2006/relationships"/>

</file>

<file path=ppt/slides/_rels/slide605.xml.rels><?xml version="1.0" encoding="UTF-8" standalone="yes"?>
<Relationships xmlns="http://schemas.openxmlformats.org/package/2006/relationships"/>

</file>

<file path=ppt/slides/_rels/slide606.xml.rels><?xml version="1.0" encoding="UTF-8" standalone="yes"?>
<Relationships xmlns="http://schemas.openxmlformats.org/package/2006/relationships"/>

</file>

<file path=ppt/slides/_rels/slide607.xml.rels><?xml version="1.0" encoding="UTF-8" standalone="yes"?>
<Relationships xmlns="http://schemas.openxmlformats.org/package/2006/relationships"/>

</file>

<file path=ppt/slides/_rels/slide608.xml.rels><?xml version="1.0" encoding="UTF-8" standalone="yes"?>
<Relationships xmlns="http://schemas.openxmlformats.org/package/2006/relationships"/>

</file>

<file path=ppt/slides/_rels/slide609.xml.rels><?xml version="1.0" encoding="UTF-8" standalone="yes"?>
<Relationships xmlns="http://schemas.openxmlformats.org/package/2006/relationships"/>

</file>

<file path=ppt/slides/_rels/slide61.xml.rels><?xml version="1.0" encoding="UTF-8" standalone="yes"?>
<Relationships xmlns="http://schemas.openxmlformats.org/package/2006/relationships"/>

</file>

<file path=ppt/slides/_rels/slide610.xml.rels><?xml version="1.0" encoding="UTF-8" standalone="yes"?>
<Relationships xmlns="http://schemas.openxmlformats.org/package/2006/relationships"/>

</file>

<file path=ppt/slides/_rels/slide611.xml.rels><?xml version="1.0" encoding="UTF-8" standalone="yes"?>
<Relationships xmlns="http://schemas.openxmlformats.org/package/2006/relationships"/>

</file>

<file path=ppt/slides/_rels/slide612.xml.rels><?xml version="1.0" encoding="UTF-8" standalone="yes"?>
<Relationships xmlns="http://schemas.openxmlformats.org/package/2006/relationships"/>

</file>

<file path=ppt/slides/_rels/slide613.xml.rels><?xml version="1.0" encoding="UTF-8" standalone="yes"?>
<Relationships xmlns="http://schemas.openxmlformats.org/package/2006/relationships"/>

</file>

<file path=ppt/slides/_rels/slide614.xml.rels><?xml version="1.0" encoding="UTF-8" standalone="yes"?>
<Relationships xmlns="http://schemas.openxmlformats.org/package/2006/relationships"/>

</file>

<file path=ppt/slides/_rels/slide615.xml.rels><?xml version="1.0" encoding="UTF-8" standalone="yes"?>
<Relationships xmlns="http://schemas.openxmlformats.org/package/2006/relationships"/>

</file>

<file path=ppt/slides/_rels/slide616.xml.rels><?xml version="1.0" encoding="UTF-8" standalone="yes"?>
<Relationships xmlns="http://schemas.openxmlformats.org/package/2006/relationships"/>

</file>

<file path=ppt/slides/_rels/slide617.xml.rels><?xml version="1.0" encoding="UTF-8" standalone="yes"?>
<Relationships xmlns="http://schemas.openxmlformats.org/package/2006/relationships"/>

</file>

<file path=ppt/slides/_rels/slide618.xml.rels><?xml version="1.0" encoding="UTF-8" standalone="yes"?>
<Relationships xmlns="http://schemas.openxmlformats.org/package/2006/relationships"/>

</file>

<file path=ppt/slides/_rels/slide619.xml.rels><?xml version="1.0" encoding="UTF-8" standalone="yes"?>
<Relationships xmlns="http://schemas.openxmlformats.org/package/2006/relationships"/>

</file>

<file path=ppt/slides/_rels/slide62.xml.rels><?xml version="1.0" encoding="UTF-8" standalone="yes"?>
<Relationships xmlns="http://schemas.openxmlformats.org/package/2006/relationships"/>

</file>

<file path=ppt/slides/_rels/slide620.xml.rels><?xml version="1.0" encoding="UTF-8" standalone="yes"?>
<Relationships xmlns="http://schemas.openxmlformats.org/package/2006/relationships"/>

</file>

<file path=ppt/slides/_rels/slide621.xml.rels><?xml version="1.0" encoding="UTF-8" standalone="yes"?>
<Relationships xmlns="http://schemas.openxmlformats.org/package/2006/relationships"/>

</file>

<file path=ppt/slides/_rels/slide622.xml.rels><?xml version="1.0" encoding="UTF-8" standalone="yes"?>
<Relationships xmlns="http://schemas.openxmlformats.org/package/2006/relationships"/>

</file>

<file path=ppt/slides/_rels/slide623.xml.rels><?xml version="1.0" encoding="UTF-8" standalone="yes"?>
<Relationships xmlns="http://schemas.openxmlformats.org/package/2006/relationships"/>

</file>

<file path=ppt/slides/_rels/slide624.xml.rels><?xml version="1.0" encoding="UTF-8" standalone="yes"?>
<Relationships xmlns="http://schemas.openxmlformats.org/package/2006/relationships"/>

</file>

<file path=ppt/slides/_rels/slide625.xml.rels><?xml version="1.0" encoding="UTF-8" standalone="yes"?>
<Relationships xmlns="http://schemas.openxmlformats.org/package/2006/relationships"/>

</file>

<file path=ppt/slides/_rels/slide626.xml.rels><?xml version="1.0" encoding="UTF-8" standalone="yes"?>
<Relationships xmlns="http://schemas.openxmlformats.org/package/2006/relationships"/>

</file>

<file path=ppt/slides/_rels/slide627.xml.rels><?xml version="1.0" encoding="UTF-8" standalone="yes"?>
<Relationships xmlns="http://schemas.openxmlformats.org/package/2006/relationships"/>

</file>

<file path=ppt/slides/_rels/slide628.xml.rels><?xml version="1.0" encoding="UTF-8" standalone="yes"?>
<Relationships xmlns="http://schemas.openxmlformats.org/package/2006/relationships"/>

</file>

<file path=ppt/slides/_rels/slide629.xml.rels><?xml version="1.0" encoding="UTF-8" standalone="yes"?>
<Relationships xmlns="http://schemas.openxmlformats.org/package/2006/relationships"/>

</file>

<file path=ppt/slides/_rels/slide63.xml.rels><?xml version="1.0" encoding="UTF-8" standalone="yes"?>
<Relationships xmlns="http://schemas.openxmlformats.org/package/2006/relationships"/>

</file>

<file path=ppt/slides/_rels/slide630.xml.rels><?xml version="1.0" encoding="UTF-8" standalone="yes"?>
<Relationships xmlns="http://schemas.openxmlformats.org/package/2006/relationships"/>

</file>

<file path=ppt/slides/_rels/slide631.xml.rels><?xml version="1.0" encoding="UTF-8" standalone="yes"?>
<Relationships xmlns="http://schemas.openxmlformats.org/package/2006/relationships"/>

</file>

<file path=ppt/slides/_rels/slide632.xml.rels><?xml version="1.0" encoding="UTF-8" standalone="yes"?>
<Relationships xmlns="http://schemas.openxmlformats.org/package/2006/relationships"/>

</file>

<file path=ppt/slides/_rels/slide633.xml.rels><?xml version="1.0" encoding="UTF-8" standalone="yes"?>
<Relationships xmlns="http://schemas.openxmlformats.org/package/2006/relationships"/>

</file>

<file path=ppt/slides/_rels/slide634.xml.rels><?xml version="1.0" encoding="UTF-8" standalone="yes"?>
<Relationships xmlns="http://schemas.openxmlformats.org/package/2006/relationships"/>

</file>

<file path=ppt/slides/_rels/slide635.xml.rels><?xml version="1.0" encoding="UTF-8" standalone="yes"?>
<Relationships xmlns="http://schemas.openxmlformats.org/package/2006/relationships"/>

</file>

<file path=ppt/slides/_rels/slide636.xml.rels><?xml version="1.0" encoding="UTF-8" standalone="yes"?>
<Relationships xmlns="http://schemas.openxmlformats.org/package/2006/relationships"/>

</file>

<file path=ppt/slides/_rels/slide637.xml.rels><?xml version="1.0" encoding="UTF-8" standalone="yes"?>
<Relationships xmlns="http://schemas.openxmlformats.org/package/2006/relationships"/>

</file>

<file path=ppt/slides/_rels/slide638.xml.rels><?xml version="1.0" encoding="UTF-8" standalone="yes"?>
<Relationships xmlns="http://schemas.openxmlformats.org/package/2006/relationships"/>

</file>

<file path=ppt/slides/_rels/slide639.xml.rels><?xml version="1.0" encoding="UTF-8" standalone="yes"?>
<Relationships xmlns="http://schemas.openxmlformats.org/package/2006/relationships"/>

</file>

<file path=ppt/slides/_rels/slide64.xml.rels><?xml version="1.0" encoding="UTF-8" standalone="yes"?>
<Relationships xmlns="http://schemas.openxmlformats.org/package/2006/relationships"/>

</file>

<file path=ppt/slides/_rels/slide640.xml.rels><?xml version="1.0" encoding="UTF-8" standalone="yes"?>
<Relationships xmlns="http://schemas.openxmlformats.org/package/2006/relationships"/>

</file>

<file path=ppt/slides/_rels/slide641.xml.rels><?xml version="1.0" encoding="UTF-8" standalone="yes"?>
<Relationships xmlns="http://schemas.openxmlformats.org/package/2006/relationships"/>

</file>

<file path=ppt/slides/_rels/slide642.xml.rels><?xml version="1.0" encoding="UTF-8" standalone="yes"?>
<Relationships xmlns="http://schemas.openxmlformats.org/package/2006/relationships"/>

</file>

<file path=ppt/slides/_rels/slide643.xml.rels><?xml version="1.0" encoding="UTF-8" standalone="yes"?>
<Relationships xmlns="http://schemas.openxmlformats.org/package/2006/relationships"/>

</file>

<file path=ppt/slides/_rels/slide644.xml.rels><?xml version="1.0" encoding="UTF-8" standalone="yes"?>
<Relationships xmlns="http://schemas.openxmlformats.org/package/2006/relationships"/>

</file>

<file path=ppt/slides/_rels/slide645.xml.rels><?xml version="1.0" encoding="UTF-8" standalone="yes"?>
<Relationships xmlns="http://schemas.openxmlformats.org/package/2006/relationships"/>

</file>

<file path=ppt/slides/_rels/slide646.xml.rels><?xml version="1.0" encoding="UTF-8" standalone="yes"?>
<Relationships xmlns="http://schemas.openxmlformats.org/package/2006/relationships"/>

</file>

<file path=ppt/slides/_rels/slide647.xml.rels><?xml version="1.0" encoding="UTF-8" standalone="yes"?>
<Relationships xmlns="http://schemas.openxmlformats.org/package/2006/relationships"/>

</file>

<file path=ppt/slides/_rels/slide648.xml.rels><?xml version="1.0" encoding="UTF-8" standalone="yes"?>
<Relationships xmlns="http://schemas.openxmlformats.org/package/2006/relationships"/>

</file>

<file path=ppt/slides/_rels/slide649.xml.rels><?xml version="1.0" encoding="UTF-8" standalone="yes"?>
<Relationships xmlns="http://schemas.openxmlformats.org/package/2006/relationships"/>

</file>

<file path=ppt/slides/_rels/slide65.xml.rels><?xml version="1.0" encoding="UTF-8" standalone="yes"?>
<Relationships xmlns="http://schemas.openxmlformats.org/package/2006/relationships"/>

</file>

<file path=ppt/slides/_rels/slide650.xml.rels><?xml version="1.0" encoding="UTF-8" standalone="yes"?>
<Relationships xmlns="http://schemas.openxmlformats.org/package/2006/relationships"/>

</file>

<file path=ppt/slides/_rels/slide651.xml.rels><?xml version="1.0" encoding="UTF-8" standalone="yes"?>
<Relationships xmlns="http://schemas.openxmlformats.org/package/2006/relationships"/>

</file>

<file path=ppt/slides/_rels/slide652.xml.rels><?xml version="1.0" encoding="UTF-8" standalone="yes"?>
<Relationships xmlns="http://schemas.openxmlformats.org/package/2006/relationships"/>

</file>

<file path=ppt/slides/_rels/slide653.xml.rels><?xml version="1.0" encoding="UTF-8" standalone="yes"?>
<Relationships xmlns="http://schemas.openxmlformats.org/package/2006/relationships"/>

</file>

<file path=ppt/slides/_rels/slide654.xml.rels><?xml version="1.0" encoding="UTF-8" standalone="yes"?>
<Relationships xmlns="http://schemas.openxmlformats.org/package/2006/relationships"/>

</file>

<file path=ppt/slides/_rels/slide655.xml.rels><?xml version="1.0" encoding="UTF-8" standalone="yes"?>
<Relationships xmlns="http://schemas.openxmlformats.org/package/2006/relationships"/>

</file>

<file path=ppt/slides/_rels/slide656.xml.rels><?xml version="1.0" encoding="UTF-8" standalone="yes"?>
<Relationships xmlns="http://schemas.openxmlformats.org/package/2006/relationships"/>

</file>

<file path=ppt/slides/_rels/slide657.xml.rels><?xml version="1.0" encoding="UTF-8" standalone="yes"?>
<Relationships xmlns="http://schemas.openxmlformats.org/package/2006/relationships"/>

</file>

<file path=ppt/slides/_rels/slide658.xml.rels><?xml version="1.0" encoding="UTF-8" standalone="yes"?>
<Relationships xmlns="http://schemas.openxmlformats.org/package/2006/relationships"/>

</file>

<file path=ppt/slides/_rels/slide659.xml.rels><?xml version="1.0" encoding="UTF-8" standalone="yes"?>
<Relationships xmlns="http://schemas.openxmlformats.org/package/2006/relationships"/>

</file>

<file path=ppt/slides/_rels/slide66.xml.rels><?xml version="1.0" encoding="UTF-8" standalone="yes"?>
<Relationships xmlns="http://schemas.openxmlformats.org/package/2006/relationships"/>

</file>

<file path=ppt/slides/_rels/slide660.xml.rels><?xml version="1.0" encoding="UTF-8" standalone="yes"?>
<Relationships xmlns="http://schemas.openxmlformats.org/package/2006/relationships"/>

</file>

<file path=ppt/slides/_rels/slide661.xml.rels><?xml version="1.0" encoding="UTF-8" standalone="yes"?>
<Relationships xmlns="http://schemas.openxmlformats.org/package/2006/relationships"/>

</file>

<file path=ppt/slides/_rels/slide662.xml.rels><?xml version="1.0" encoding="UTF-8" standalone="yes"?>
<Relationships xmlns="http://schemas.openxmlformats.org/package/2006/relationships"/>

</file>

<file path=ppt/slides/_rels/slide663.xml.rels><?xml version="1.0" encoding="UTF-8" standalone="yes"?>
<Relationships xmlns="http://schemas.openxmlformats.org/package/2006/relationships"/>

</file>

<file path=ppt/slides/_rels/slide664.xml.rels><?xml version="1.0" encoding="UTF-8" standalone="yes"?>
<Relationships xmlns="http://schemas.openxmlformats.org/package/2006/relationships"/>

</file>

<file path=ppt/slides/_rels/slide665.xml.rels><?xml version="1.0" encoding="UTF-8" standalone="yes"?>
<Relationships xmlns="http://schemas.openxmlformats.org/package/2006/relationships"/>

</file>

<file path=ppt/slides/_rels/slide666.xml.rels><?xml version="1.0" encoding="UTF-8" standalone="yes"?>
<Relationships xmlns="http://schemas.openxmlformats.org/package/2006/relationships"/>

</file>

<file path=ppt/slides/_rels/slide667.xml.rels><?xml version="1.0" encoding="UTF-8" standalone="yes"?>
<Relationships xmlns="http://schemas.openxmlformats.org/package/2006/relationships"/>

</file>

<file path=ppt/slides/_rels/slide668.xml.rels><?xml version="1.0" encoding="UTF-8" standalone="yes"?>
<Relationships xmlns="http://schemas.openxmlformats.org/package/2006/relationships"/>

</file>

<file path=ppt/slides/_rels/slide669.xml.rels><?xml version="1.0" encoding="UTF-8" standalone="yes"?>
<Relationships xmlns="http://schemas.openxmlformats.org/package/2006/relationships"/>

</file>

<file path=ppt/slides/_rels/slide67.xml.rels><?xml version="1.0" encoding="UTF-8" standalone="yes"?>
<Relationships xmlns="http://schemas.openxmlformats.org/package/2006/relationships"/>

</file>

<file path=ppt/slides/_rels/slide670.xml.rels><?xml version="1.0" encoding="UTF-8" standalone="yes"?>
<Relationships xmlns="http://schemas.openxmlformats.org/package/2006/relationships"/>

</file>

<file path=ppt/slides/_rels/slide671.xml.rels><?xml version="1.0" encoding="UTF-8" standalone="yes"?>
<Relationships xmlns="http://schemas.openxmlformats.org/package/2006/relationships"/>

</file>

<file path=ppt/slides/_rels/slide672.xml.rels><?xml version="1.0" encoding="UTF-8" standalone="yes"?>
<Relationships xmlns="http://schemas.openxmlformats.org/package/2006/relationships"/>

</file>

<file path=ppt/slides/_rels/slide673.xml.rels><?xml version="1.0" encoding="UTF-8" standalone="yes"?>
<Relationships xmlns="http://schemas.openxmlformats.org/package/2006/relationships"/>

</file>

<file path=ppt/slides/_rels/slide674.xml.rels><?xml version="1.0" encoding="UTF-8" standalone="yes"?>
<Relationships xmlns="http://schemas.openxmlformats.org/package/2006/relationships"/>

</file>

<file path=ppt/slides/_rels/slide675.xml.rels><?xml version="1.0" encoding="UTF-8" standalone="yes"?>
<Relationships xmlns="http://schemas.openxmlformats.org/package/2006/relationships"/>

</file>

<file path=ppt/slides/_rels/slide676.xml.rels><?xml version="1.0" encoding="UTF-8" standalone="yes"?>
<Relationships xmlns="http://schemas.openxmlformats.org/package/2006/relationships"/>

</file>

<file path=ppt/slides/_rels/slide677.xml.rels><?xml version="1.0" encoding="UTF-8" standalone="yes"?>
<Relationships xmlns="http://schemas.openxmlformats.org/package/2006/relationships"/>

</file>

<file path=ppt/slides/_rels/slide678.xml.rels><?xml version="1.0" encoding="UTF-8" standalone="yes"?>
<Relationships xmlns="http://schemas.openxmlformats.org/package/2006/relationships"/>

</file>

<file path=ppt/slides/_rels/slide679.xml.rels><?xml version="1.0" encoding="UTF-8" standalone="yes"?>
<Relationships xmlns="http://schemas.openxmlformats.org/package/2006/relationships"/>

</file>

<file path=ppt/slides/_rels/slide68.xml.rels><?xml version="1.0" encoding="UTF-8" standalone="yes"?>
<Relationships xmlns="http://schemas.openxmlformats.org/package/2006/relationships"/>

</file>

<file path=ppt/slides/_rels/slide680.xml.rels><?xml version="1.0" encoding="UTF-8" standalone="yes"?>
<Relationships xmlns="http://schemas.openxmlformats.org/package/2006/relationships"/>

</file>

<file path=ppt/slides/_rels/slide681.xml.rels><?xml version="1.0" encoding="UTF-8" standalone="yes"?>
<Relationships xmlns="http://schemas.openxmlformats.org/package/2006/relationships"/>

</file>

<file path=ppt/slides/_rels/slide682.xml.rels><?xml version="1.0" encoding="UTF-8" standalone="yes"?>
<Relationships xmlns="http://schemas.openxmlformats.org/package/2006/relationships"/>

</file>

<file path=ppt/slides/_rels/slide683.xml.rels><?xml version="1.0" encoding="UTF-8" standalone="yes"?>
<Relationships xmlns="http://schemas.openxmlformats.org/package/2006/relationships"/>

</file>

<file path=ppt/slides/_rels/slide684.xml.rels><?xml version="1.0" encoding="UTF-8" standalone="yes"?>
<Relationships xmlns="http://schemas.openxmlformats.org/package/2006/relationships"/>

</file>

<file path=ppt/slides/_rels/slide685.xml.rels><?xml version="1.0" encoding="UTF-8" standalone="yes"?>
<Relationships xmlns="http://schemas.openxmlformats.org/package/2006/relationships"/>

</file>

<file path=ppt/slides/_rels/slide686.xml.rels><?xml version="1.0" encoding="UTF-8" standalone="yes"?>
<Relationships xmlns="http://schemas.openxmlformats.org/package/2006/relationships"/>

</file>

<file path=ppt/slides/_rels/slide687.xml.rels><?xml version="1.0" encoding="UTF-8" standalone="yes"?>
<Relationships xmlns="http://schemas.openxmlformats.org/package/2006/relationships"/>

</file>

<file path=ppt/slides/_rels/slide688.xml.rels><?xml version="1.0" encoding="UTF-8" standalone="yes"?>
<Relationships xmlns="http://schemas.openxmlformats.org/package/2006/relationships"/>

</file>

<file path=ppt/slides/_rels/slide689.xml.rels><?xml version="1.0" encoding="UTF-8" standalone="yes"?>
<Relationships xmlns="http://schemas.openxmlformats.org/package/2006/relationships"/>

</file>

<file path=ppt/slides/_rels/slide69.xml.rels><?xml version="1.0" encoding="UTF-8" standalone="yes"?>
<Relationships xmlns="http://schemas.openxmlformats.org/package/2006/relationships"/>

</file>

<file path=ppt/slides/_rels/slide690.xml.rels><?xml version="1.0" encoding="UTF-8" standalone="yes"?>
<Relationships xmlns="http://schemas.openxmlformats.org/package/2006/relationships"/>

</file>

<file path=ppt/slides/_rels/slide691.xml.rels><?xml version="1.0" encoding="UTF-8" standalone="yes"?>
<Relationships xmlns="http://schemas.openxmlformats.org/package/2006/relationships"/>

</file>

<file path=ppt/slides/_rels/slide692.xml.rels><?xml version="1.0" encoding="UTF-8" standalone="yes"?>
<Relationships xmlns="http://schemas.openxmlformats.org/package/2006/relationships"/>

</file>

<file path=ppt/slides/_rels/slide693.xml.rels><?xml version="1.0" encoding="UTF-8" standalone="yes"?>
<Relationships xmlns="http://schemas.openxmlformats.org/package/2006/relationships"/>

</file>

<file path=ppt/slides/_rels/slide694.xml.rels><?xml version="1.0" encoding="UTF-8" standalone="yes"?>
<Relationships xmlns="http://schemas.openxmlformats.org/package/2006/relationships"/>

</file>

<file path=ppt/slides/_rels/slide695.xml.rels><?xml version="1.0" encoding="UTF-8" standalone="yes"?>
<Relationships xmlns="http://schemas.openxmlformats.org/package/2006/relationships"/>

</file>

<file path=ppt/slides/_rels/slide696.xml.rels><?xml version="1.0" encoding="UTF-8" standalone="yes"?>
<Relationships xmlns="http://schemas.openxmlformats.org/package/2006/relationships"/>

</file>

<file path=ppt/slides/_rels/slide697.xml.rels><?xml version="1.0" encoding="UTF-8" standalone="yes"?>
<Relationships xmlns="http://schemas.openxmlformats.org/package/2006/relationships"/>

</file>

<file path=ppt/slides/_rels/slide698.xml.rels><?xml version="1.0" encoding="UTF-8" standalone="yes"?>
<Relationships xmlns="http://schemas.openxmlformats.org/package/2006/relationships"/>

</file>

<file path=ppt/slides/_rels/slide699.xml.rels><?xml version="1.0" encoding="UTF-8" standalone="yes"?>
<Relationships xmlns="http://schemas.openxmlformats.org/package/2006/relationships"/>

</file>

<file path=ppt/slides/_rels/slide7.xml.rels><?xml version="1.0" encoding="UTF-8" standalone="yes"?>
<Relationships xmlns="http://schemas.openxmlformats.org/package/2006/relationships"/>

</file>

<file path=ppt/slides/_rels/slide70.xml.rels><?xml version="1.0" encoding="UTF-8" standalone="yes"?>
<Relationships xmlns="http://schemas.openxmlformats.org/package/2006/relationships"/>

</file>

<file path=ppt/slides/_rels/slide700.xml.rels><?xml version="1.0" encoding="UTF-8" standalone="yes"?>
<Relationships xmlns="http://schemas.openxmlformats.org/package/2006/relationships"/>

</file>

<file path=ppt/slides/_rels/slide701.xml.rels><?xml version="1.0" encoding="UTF-8" standalone="yes"?>
<Relationships xmlns="http://schemas.openxmlformats.org/package/2006/relationships"/>

</file>

<file path=ppt/slides/_rels/slide702.xml.rels><?xml version="1.0" encoding="UTF-8" standalone="yes"?>
<Relationships xmlns="http://schemas.openxmlformats.org/package/2006/relationships"/>

</file>

<file path=ppt/slides/_rels/slide703.xml.rels><?xml version="1.0" encoding="UTF-8" standalone="yes"?>
<Relationships xmlns="http://schemas.openxmlformats.org/package/2006/relationships"/>

</file>

<file path=ppt/slides/_rels/slide704.xml.rels><?xml version="1.0" encoding="UTF-8" standalone="yes"?>
<Relationships xmlns="http://schemas.openxmlformats.org/package/2006/relationships"/>

</file>

<file path=ppt/slides/_rels/slide705.xml.rels><?xml version="1.0" encoding="UTF-8" standalone="yes"?>
<Relationships xmlns="http://schemas.openxmlformats.org/package/2006/relationships"/>

</file>

<file path=ppt/slides/_rels/slide706.xml.rels><?xml version="1.0" encoding="UTF-8" standalone="yes"?>
<Relationships xmlns="http://schemas.openxmlformats.org/package/2006/relationships"/>

</file>

<file path=ppt/slides/_rels/slide707.xml.rels><?xml version="1.0" encoding="UTF-8" standalone="yes"?>
<Relationships xmlns="http://schemas.openxmlformats.org/package/2006/relationships"/>

</file>

<file path=ppt/slides/_rels/slide708.xml.rels><?xml version="1.0" encoding="UTF-8" standalone="yes"?>
<Relationships xmlns="http://schemas.openxmlformats.org/package/2006/relationships"/>

</file>

<file path=ppt/slides/_rels/slide709.xml.rels><?xml version="1.0" encoding="UTF-8" standalone="yes"?>
<Relationships xmlns="http://schemas.openxmlformats.org/package/2006/relationships"/>

</file>

<file path=ppt/slides/_rels/slide71.xml.rels><?xml version="1.0" encoding="UTF-8" standalone="yes"?>
<Relationships xmlns="http://schemas.openxmlformats.org/package/2006/relationships"/>

</file>

<file path=ppt/slides/_rels/slide710.xml.rels><?xml version="1.0" encoding="UTF-8" standalone="yes"?>
<Relationships xmlns="http://schemas.openxmlformats.org/package/2006/relationships"/>

</file>

<file path=ppt/slides/_rels/slide711.xml.rels><?xml version="1.0" encoding="UTF-8" standalone="yes"?>
<Relationships xmlns="http://schemas.openxmlformats.org/package/2006/relationships"/>

</file>

<file path=ppt/slides/_rels/slide712.xml.rels><?xml version="1.0" encoding="UTF-8" standalone="yes"?>
<Relationships xmlns="http://schemas.openxmlformats.org/package/2006/relationships"/>

</file>

<file path=ppt/slides/_rels/slide713.xml.rels><?xml version="1.0" encoding="UTF-8" standalone="yes"?>
<Relationships xmlns="http://schemas.openxmlformats.org/package/2006/relationships"/>

</file>

<file path=ppt/slides/_rels/slide714.xml.rels><?xml version="1.0" encoding="UTF-8" standalone="yes"?>
<Relationships xmlns="http://schemas.openxmlformats.org/package/2006/relationships"/>

</file>

<file path=ppt/slides/_rels/slide715.xml.rels><?xml version="1.0" encoding="UTF-8" standalone="yes"?>
<Relationships xmlns="http://schemas.openxmlformats.org/package/2006/relationships"/>

</file>

<file path=ppt/slides/_rels/slide716.xml.rels><?xml version="1.0" encoding="UTF-8" standalone="yes"?>
<Relationships xmlns="http://schemas.openxmlformats.org/package/2006/relationships"/>

</file>

<file path=ppt/slides/_rels/slide717.xml.rels><?xml version="1.0" encoding="UTF-8" standalone="yes"?>
<Relationships xmlns="http://schemas.openxmlformats.org/package/2006/relationships"/>

</file>

<file path=ppt/slides/_rels/slide718.xml.rels><?xml version="1.0" encoding="UTF-8" standalone="yes"?>
<Relationships xmlns="http://schemas.openxmlformats.org/package/2006/relationships"/>

</file>

<file path=ppt/slides/_rels/slide719.xml.rels><?xml version="1.0" encoding="UTF-8" standalone="yes"?>
<Relationships xmlns="http://schemas.openxmlformats.org/package/2006/relationships"/>

</file>

<file path=ppt/slides/_rels/slide72.xml.rels><?xml version="1.0" encoding="UTF-8" standalone="yes"?>
<Relationships xmlns="http://schemas.openxmlformats.org/package/2006/relationships"/>

</file>

<file path=ppt/slides/_rels/slide720.xml.rels><?xml version="1.0" encoding="UTF-8" standalone="yes"?>
<Relationships xmlns="http://schemas.openxmlformats.org/package/2006/relationships"/>

</file>

<file path=ppt/slides/_rels/slide721.xml.rels><?xml version="1.0" encoding="UTF-8" standalone="yes"?>
<Relationships xmlns="http://schemas.openxmlformats.org/package/2006/relationships"/>

</file>

<file path=ppt/slides/_rels/slide722.xml.rels><?xml version="1.0" encoding="UTF-8" standalone="yes"?>
<Relationships xmlns="http://schemas.openxmlformats.org/package/2006/relationships"/>

</file>

<file path=ppt/slides/_rels/slide723.xml.rels><?xml version="1.0" encoding="UTF-8" standalone="yes"?>
<Relationships xmlns="http://schemas.openxmlformats.org/package/2006/relationships"/>

</file>

<file path=ppt/slides/_rels/slide724.xml.rels><?xml version="1.0" encoding="UTF-8" standalone="yes"?>
<Relationships xmlns="http://schemas.openxmlformats.org/package/2006/relationships"/>

</file>

<file path=ppt/slides/_rels/slide725.xml.rels><?xml version="1.0" encoding="UTF-8" standalone="yes"?>
<Relationships xmlns="http://schemas.openxmlformats.org/package/2006/relationships"/>

</file>

<file path=ppt/slides/_rels/slide726.xml.rels><?xml version="1.0" encoding="UTF-8" standalone="yes"?>
<Relationships xmlns="http://schemas.openxmlformats.org/package/2006/relationships"/>

</file>

<file path=ppt/slides/_rels/slide727.xml.rels><?xml version="1.0" encoding="UTF-8" standalone="yes"?>
<Relationships xmlns="http://schemas.openxmlformats.org/package/2006/relationships"/>

</file>

<file path=ppt/slides/_rels/slide728.xml.rels><?xml version="1.0" encoding="UTF-8" standalone="yes"?>
<Relationships xmlns="http://schemas.openxmlformats.org/package/2006/relationships"/>

</file>

<file path=ppt/slides/_rels/slide729.xml.rels><?xml version="1.0" encoding="UTF-8" standalone="yes"?>
<Relationships xmlns="http://schemas.openxmlformats.org/package/2006/relationships"/>

</file>

<file path=ppt/slides/_rels/slide73.xml.rels><?xml version="1.0" encoding="UTF-8" standalone="yes"?>
<Relationships xmlns="http://schemas.openxmlformats.org/package/2006/relationships"/>

</file>

<file path=ppt/slides/_rels/slide730.xml.rels><?xml version="1.0" encoding="UTF-8" standalone="yes"?>
<Relationships xmlns="http://schemas.openxmlformats.org/package/2006/relationships"/>

</file>

<file path=ppt/slides/_rels/slide731.xml.rels><?xml version="1.0" encoding="UTF-8" standalone="yes"?>
<Relationships xmlns="http://schemas.openxmlformats.org/package/2006/relationships"/>

</file>

<file path=ppt/slides/_rels/slide732.xml.rels><?xml version="1.0" encoding="UTF-8" standalone="yes"?>
<Relationships xmlns="http://schemas.openxmlformats.org/package/2006/relationships"/>

</file>

<file path=ppt/slides/_rels/slide733.xml.rels><?xml version="1.0" encoding="UTF-8" standalone="yes"?>
<Relationships xmlns="http://schemas.openxmlformats.org/package/2006/relationships"/>

</file>

<file path=ppt/slides/_rels/slide734.xml.rels><?xml version="1.0" encoding="UTF-8" standalone="yes"?>
<Relationships xmlns="http://schemas.openxmlformats.org/package/2006/relationships"/>

</file>

<file path=ppt/slides/_rels/slide735.xml.rels><?xml version="1.0" encoding="UTF-8" standalone="yes"?>
<Relationships xmlns="http://schemas.openxmlformats.org/package/2006/relationships"/>

</file>

<file path=ppt/slides/_rels/slide736.xml.rels><?xml version="1.0" encoding="UTF-8" standalone="yes"?>
<Relationships xmlns="http://schemas.openxmlformats.org/package/2006/relationships"/>

</file>

<file path=ppt/slides/_rels/slide737.xml.rels><?xml version="1.0" encoding="UTF-8" standalone="yes"?>
<Relationships xmlns="http://schemas.openxmlformats.org/package/2006/relationships"/>

</file>

<file path=ppt/slides/_rels/slide738.xml.rels><?xml version="1.0" encoding="UTF-8" standalone="yes"?>
<Relationships xmlns="http://schemas.openxmlformats.org/package/2006/relationships"/>

</file>

<file path=ppt/slides/_rels/slide739.xml.rels><?xml version="1.0" encoding="UTF-8" standalone="yes"?>
<Relationships xmlns="http://schemas.openxmlformats.org/package/2006/relationships"/>

</file>

<file path=ppt/slides/_rels/slide74.xml.rels><?xml version="1.0" encoding="UTF-8" standalone="yes"?>
<Relationships xmlns="http://schemas.openxmlformats.org/package/2006/relationships"/>

</file>

<file path=ppt/slides/_rels/slide740.xml.rels><?xml version="1.0" encoding="UTF-8" standalone="yes"?>
<Relationships xmlns="http://schemas.openxmlformats.org/package/2006/relationships"/>

</file>

<file path=ppt/slides/_rels/slide741.xml.rels><?xml version="1.0" encoding="UTF-8" standalone="yes"?>
<Relationships xmlns="http://schemas.openxmlformats.org/package/2006/relationships"/>

</file>

<file path=ppt/slides/_rels/slide742.xml.rels><?xml version="1.0" encoding="UTF-8" standalone="yes"?>
<Relationships xmlns="http://schemas.openxmlformats.org/package/2006/relationships"/>

</file>

<file path=ppt/slides/_rels/slide743.xml.rels><?xml version="1.0" encoding="UTF-8" standalone="yes"?>
<Relationships xmlns="http://schemas.openxmlformats.org/package/2006/relationships"/>

</file>

<file path=ppt/slides/_rels/slide744.xml.rels><?xml version="1.0" encoding="UTF-8" standalone="yes"?>
<Relationships xmlns="http://schemas.openxmlformats.org/package/2006/relationships"/>

</file>

<file path=ppt/slides/_rels/slide745.xml.rels><?xml version="1.0" encoding="UTF-8" standalone="yes"?>
<Relationships xmlns="http://schemas.openxmlformats.org/package/2006/relationships"/>

</file>

<file path=ppt/slides/_rels/slide746.xml.rels><?xml version="1.0" encoding="UTF-8" standalone="yes"?>
<Relationships xmlns="http://schemas.openxmlformats.org/package/2006/relationships"/>

</file>

<file path=ppt/slides/_rels/slide747.xml.rels><?xml version="1.0" encoding="UTF-8" standalone="yes"?>
<Relationships xmlns="http://schemas.openxmlformats.org/package/2006/relationships"/>

</file>

<file path=ppt/slides/_rels/slide748.xml.rels><?xml version="1.0" encoding="UTF-8" standalone="yes"?>
<Relationships xmlns="http://schemas.openxmlformats.org/package/2006/relationships"/>

</file>

<file path=ppt/slides/_rels/slide749.xml.rels><?xml version="1.0" encoding="UTF-8" standalone="yes"?>
<Relationships xmlns="http://schemas.openxmlformats.org/package/2006/relationships"/>

</file>

<file path=ppt/slides/_rels/slide75.xml.rels><?xml version="1.0" encoding="UTF-8" standalone="yes"?>
<Relationships xmlns="http://schemas.openxmlformats.org/package/2006/relationships"/>

</file>

<file path=ppt/slides/_rels/slide750.xml.rels><?xml version="1.0" encoding="UTF-8" standalone="yes"?>
<Relationships xmlns="http://schemas.openxmlformats.org/package/2006/relationships"/>

</file>

<file path=ppt/slides/_rels/slide751.xml.rels><?xml version="1.0" encoding="UTF-8" standalone="yes"?>
<Relationships xmlns="http://schemas.openxmlformats.org/package/2006/relationships"/>

</file>

<file path=ppt/slides/_rels/slide752.xml.rels><?xml version="1.0" encoding="UTF-8" standalone="yes"?>
<Relationships xmlns="http://schemas.openxmlformats.org/package/2006/relationships"/>

</file>

<file path=ppt/slides/_rels/slide753.xml.rels><?xml version="1.0" encoding="UTF-8" standalone="yes"?>
<Relationships xmlns="http://schemas.openxmlformats.org/package/2006/relationships"/>

</file>

<file path=ppt/slides/_rels/slide754.xml.rels><?xml version="1.0" encoding="UTF-8" standalone="yes"?>
<Relationships xmlns="http://schemas.openxmlformats.org/package/2006/relationships"/>

</file>

<file path=ppt/slides/_rels/slide755.xml.rels><?xml version="1.0" encoding="UTF-8" standalone="yes"?>
<Relationships xmlns="http://schemas.openxmlformats.org/package/2006/relationships"/>

</file>

<file path=ppt/slides/_rels/slide756.xml.rels><?xml version="1.0" encoding="UTF-8" standalone="yes"?>
<Relationships xmlns="http://schemas.openxmlformats.org/package/2006/relationships"/>

</file>

<file path=ppt/slides/_rels/slide757.xml.rels><?xml version="1.0" encoding="UTF-8" standalone="yes"?>
<Relationships xmlns="http://schemas.openxmlformats.org/package/2006/relationships"/>

</file>

<file path=ppt/slides/_rels/slide758.xml.rels><?xml version="1.0" encoding="UTF-8" standalone="yes"?>
<Relationships xmlns="http://schemas.openxmlformats.org/package/2006/relationships"/>

</file>

<file path=ppt/slides/_rels/slide759.xml.rels><?xml version="1.0" encoding="UTF-8" standalone="yes"?>
<Relationships xmlns="http://schemas.openxmlformats.org/package/2006/relationships"/>

</file>

<file path=ppt/slides/_rels/slide76.xml.rels><?xml version="1.0" encoding="UTF-8" standalone="yes"?>
<Relationships xmlns="http://schemas.openxmlformats.org/package/2006/relationships"/>

</file>

<file path=ppt/slides/_rels/slide760.xml.rels><?xml version="1.0" encoding="UTF-8" standalone="yes"?>
<Relationships xmlns="http://schemas.openxmlformats.org/package/2006/relationships"/>

</file>

<file path=ppt/slides/_rels/slide761.xml.rels><?xml version="1.0" encoding="UTF-8" standalone="yes"?>
<Relationships xmlns="http://schemas.openxmlformats.org/package/2006/relationships"/>

</file>

<file path=ppt/slides/_rels/slide762.xml.rels><?xml version="1.0" encoding="UTF-8" standalone="yes"?>
<Relationships xmlns="http://schemas.openxmlformats.org/package/2006/relationships"/>

</file>

<file path=ppt/slides/_rels/slide763.xml.rels><?xml version="1.0" encoding="UTF-8" standalone="yes"?>
<Relationships xmlns="http://schemas.openxmlformats.org/package/2006/relationships"/>

</file>

<file path=ppt/slides/_rels/slide764.xml.rels><?xml version="1.0" encoding="UTF-8" standalone="yes"?>
<Relationships xmlns="http://schemas.openxmlformats.org/package/2006/relationships"/>

</file>

<file path=ppt/slides/_rels/slide765.xml.rels><?xml version="1.0" encoding="UTF-8" standalone="yes"?>
<Relationships xmlns="http://schemas.openxmlformats.org/package/2006/relationships"/>

</file>

<file path=ppt/slides/_rels/slide766.xml.rels><?xml version="1.0" encoding="UTF-8" standalone="yes"?>
<Relationships xmlns="http://schemas.openxmlformats.org/package/2006/relationships"/>

</file>

<file path=ppt/slides/_rels/slide767.xml.rels><?xml version="1.0" encoding="UTF-8" standalone="yes"?>
<Relationships xmlns="http://schemas.openxmlformats.org/package/2006/relationships"/>

</file>

<file path=ppt/slides/_rels/slide768.xml.rels><?xml version="1.0" encoding="UTF-8" standalone="yes"?>
<Relationships xmlns="http://schemas.openxmlformats.org/package/2006/relationships"/>

</file>

<file path=ppt/slides/_rels/slide769.xml.rels><?xml version="1.0" encoding="UTF-8" standalone="yes"?>
<Relationships xmlns="http://schemas.openxmlformats.org/package/2006/relationships"/>

</file>

<file path=ppt/slides/_rels/slide77.xml.rels><?xml version="1.0" encoding="UTF-8" standalone="yes"?>
<Relationships xmlns="http://schemas.openxmlformats.org/package/2006/relationships"/>

</file>

<file path=ppt/slides/_rels/slide770.xml.rels><?xml version="1.0" encoding="UTF-8" standalone="yes"?>
<Relationships xmlns="http://schemas.openxmlformats.org/package/2006/relationships"/>

</file>

<file path=ppt/slides/_rels/slide771.xml.rels><?xml version="1.0" encoding="UTF-8" standalone="yes"?>
<Relationships xmlns="http://schemas.openxmlformats.org/package/2006/relationships"/>

</file>

<file path=ppt/slides/_rels/slide772.xml.rels><?xml version="1.0" encoding="UTF-8" standalone="yes"?>
<Relationships xmlns="http://schemas.openxmlformats.org/package/2006/relationships"/>

</file>

<file path=ppt/slides/_rels/slide773.xml.rels><?xml version="1.0" encoding="UTF-8" standalone="yes"?>
<Relationships xmlns="http://schemas.openxmlformats.org/package/2006/relationships"/>

</file>

<file path=ppt/slides/_rels/slide774.xml.rels><?xml version="1.0" encoding="UTF-8" standalone="yes"?>
<Relationships xmlns="http://schemas.openxmlformats.org/package/2006/relationships"/>

</file>

<file path=ppt/slides/_rels/slide775.xml.rels><?xml version="1.0" encoding="UTF-8" standalone="yes"?>
<Relationships xmlns="http://schemas.openxmlformats.org/package/2006/relationships"/>

</file>

<file path=ppt/slides/_rels/slide776.xml.rels><?xml version="1.0" encoding="UTF-8" standalone="yes"?>
<Relationships xmlns="http://schemas.openxmlformats.org/package/2006/relationships"/>

</file>

<file path=ppt/slides/_rels/slide777.xml.rels><?xml version="1.0" encoding="UTF-8" standalone="yes"?>
<Relationships xmlns="http://schemas.openxmlformats.org/package/2006/relationships"/>

</file>

<file path=ppt/slides/_rels/slide778.xml.rels><?xml version="1.0" encoding="UTF-8" standalone="yes"?>
<Relationships xmlns="http://schemas.openxmlformats.org/package/2006/relationships"/>

</file>

<file path=ppt/slides/_rels/slide779.xml.rels><?xml version="1.0" encoding="UTF-8" standalone="yes"?>
<Relationships xmlns="http://schemas.openxmlformats.org/package/2006/relationships"/>

</file>

<file path=ppt/slides/_rels/slide78.xml.rels><?xml version="1.0" encoding="UTF-8" standalone="yes"?>
<Relationships xmlns="http://schemas.openxmlformats.org/package/2006/relationships"/>

</file>

<file path=ppt/slides/_rels/slide780.xml.rels><?xml version="1.0" encoding="UTF-8" standalone="yes"?>
<Relationships xmlns="http://schemas.openxmlformats.org/package/2006/relationships"/>

</file>

<file path=ppt/slides/_rels/slide781.xml.rels><?xml version="1.0" encoding="UTF-8" standalone="yes"?>
<Relationships xmlns="http://schemas.openxmlformats.org/package/2006/relationships"/>

</file>

<file path=ppt/slides/_rels/slide782.xml.rels><?xml version="1.0" encoding="UTF-8" standalone="yes"?>
<Relationships xmlns="http://schemas.openxmlformats.org/package/2006/relationships"/>

</file>

<file path=ppt/slides/_rels/slide783.xml.rels><?xml version="1.0" encoding="UTF-8" standalone="yes"?>
<Relationships xmlns="http://schemas.openxmlformats.org/package/2006/relationships"/>

</file>

<file path=ppt/slides/_rels/slide784.xml.rels><?xml version="1.0" encoding="UTF-8" standalone="yes"?>
<Relationships xmlns="http://schemas.openxmlformats.org/package/2006/relationships"/>

</file>

<file path=ppt/slides/_rels/slide785.xml.rels><?xml version="1.0" encoding="UTF-8" standalone="yes"?>
<Relationships xmlns="http://schemas.openxmlformats.org/package/2006/relationships"/>

</file>

<file path=ppt/slides/_rels/slide786.xml.rels><?xml version="1.0" encoding="UTF-8" standalone="yes"?>
<Relationships xmlns="http://schemas.openxmlformats.org/package/2006/relationships"/>

</file>

<file path=ppt/slides/_rels/slide787.xml.rels><?xml version="1.0" encoding="UTF-8" standalone="yes"?>
<Relationships xmlns="http://schemas.openxmlformats.org/package/2006/relationships"/>

</file>

<file path=ppt/slides/_rels/slide788.xml.rels><?xml version="1.0" encoding="UTF-8" standalone="yes"?>
<Relationships xmlns="http://schemas.openxmlformats.org/package/2006/relationships"/>

</file>

<file path=ppt/slides/_rels/slide789.xml.rels><?xml version="1.0" encoding="UTF-8" standalone="yes"?>
<Relationships xmlns="http://schemas.openxmlformats.org/package/2006/relationships"/>

</file>

<file path=ppt/slides/_rels/slide79.xml.rels><?xml version="1.0" encoding="UTF-8" standalone="yes"?>
<Relationships xmlns="http://schemas.openxmlformats.org/package/2006/relationships"/>

</file>

<file path=ppt/slides/_rels/slide790.xml.rels><?xml version="1.0" encoding="UTF-8" standalone="yes"?>
<Relationships xmlns="http://schemas.openxmlformats.org/package/2006/relationships"/>

</file>

<file path=ppt/slides/_rels/slide791.xml.rels><?xml version="1.0" encoding="UTF-8" standalone="yes"?>
<Relationships xmlns="http://schemas.openxmlformats.org/package/2006/relationships"/>

</file>

<file path=ppt/slides/_rels/slide792.xml.rels><?xml version="1.0" encoding="UTF-8" standalone="yes"?>
<Relationships xmlns="http://schemas.openxmlformats.org/package/2006/relationships"/>

</file>

<file path=ppt/slides/_rels/slide793.xml.rels><?xml version="1.0" encoding="UTF-8" standalone="yes"?>
<Relationships xmlns="http://schemas.openxmlformats.org/package/2006/relationships"/>

</file>

<file path=ppt/slides/_rels/slide794.xml.rels><?xml version="1.0" encoding="UTF-8" standalone="yes"?>
<Relationships xmlns="http://schemas.openxmlformats.org/package/2006/relationships"/>

</file>

<file path=ppt/slides/_rels/slide795.xml.rels><?xml version="1.0" encoding="UTF-8" standalone="yes"?>
<Relationships xmlns="http://schemas.openxmlformats.org/package/2006/relationships"/>

</file>

<file path=ppt/slides/_rels/slide796.xml.rels><?xml version="1.0" encoding="UTF-8" standalone="yes"?>
<Relationships xmlns="http://schemas.openxmlformats.org/package/2006/relationships"/>

</file>

<file path=ppt/slides/_rels/slide797.xml.rels><?xml version="1.0" encoding="UTF-8" standalone="yes"?>
<Relationships xmlns="http://schemas.openxmlformats.org/package/2006/relationships"/>

</file>

<file path=ppt/slides/_rels/slide798.xml.rels><?xml version="1.0" encoding="UTF-8" standalone="yes"?>
<Relationships xmlns="http://schemas.openxmlformats.org/package/2006/relationships"/>

</file>

<file path=ppt/slides/_rels/slide799.xml.rels><?xml version="1.0" encoding="UTF-8" standalone="yes"?>
<Relationships xmlns="http://schemas.openxmlformats.org/package/2006/relationships"/>

</file>

<file path=ppt/slides/_rels/slide8.xml.rels><?xml version="1.0" encoding="UTF-8" standalone="yes"?>
<Relationships xmlns="http://schemas.openxmlformats.org/package/2006/relationships"/>

</file>

<file path=ppt/slides/_rels/slide80.xml.rels><?xml version="1.0" encoding="UTF-8" standalone="yes"?>
<Relationships xmlns="http://schemas.openxmlformats.org/package/2006/relationships"/>

</file>

<file path=ppt/slides/_rels/slide800.xml.rels><?xml version="1.0" encoding="UTF-8" standalone="yes"?>
<Relationships xmlns="http://schemas.openxmlformats.org/package/2006/relationships"/>

</file>

<file path=ppt/slides/_rels/slide801.xml.rels><?xml version="1.0" encoding="UTF-8" standalone="yes"?>
<Relationships xmlns="http://schemas.openxmlformats.org/package/2006/relationships"/>

</file>

<file path=ppt/slides/_rels/slide802.xml.rels><?xml version="1.0" encoding="UTF-8" standalone="yes"?>
<Relationships xmlns="http://schemas.openxmlformats.org/package/2006/relationships"/>

</file>

<file path=ppt/slides/_rels/slide803.xml.rels><?xml version="1.0" encoding="UTF-8" standalone="yes"?>
<Relationships xmlns="http://schemas.openxmlformats.org/package/2006/relationships"/>

</file>

<file path=ppt/slides/_rels/slide804.xml.rels><?xml version="1.0" encoding="UTF-8" standalone="yes"?>
<Relationships xmlns="http://schemas.openxmlformats.org/package/2006/relationships"/>

</file>

<file path=ppt/slides/_rels/slide805.xml.rels><?xml version="1.0" encoding="UTF-8" standalone="yes"?>
<Relationships xmlns="http://schemas.openxmlformats.org/package/2006/relationships"/>

</file>

<file path=ppt/slides/_rels/slide806.xml.rels><?xml version="1.0" encoding="UTF-8" standalone="yes"?>
<Relationships xmlns="http://schemas.openxmlformats.org/package/2006/relationships"/>

</file>

<file path=ppt/slides/_rels/slide807.xml.rels><?xml version="1.0" encoding="UTF-8" standalone="yes"?>
<Relationships xmlns="http://schemas.openxmlformats.org/package/2006/relationships"/>

</file>

<file path=ppt/slides/_rels/slide808.xml.rels><?xml version="1.0" encoding="UTF-8" standalone="yes"?>
<Relationships xmlns="http://schemas.openxmlformats.org/package/2006/relationships"/>

</file>

<file path=ppt/slides/_rels/slide809.xml.rels><?xml version="1.0" encoding="UTF-8" standalone="yes"?>
<Relationships xmlns="http://schemas.openxmlformats.org/package/2006/relationships"/>

</file>

<file path=ppt/slides/_rels/slide81.xml.rels><?xml version="1.0" encoding="UTF-8" standalone="yes"?>
<Relationships xmlns="http://schemas.openxmlformats.org/package/2006/relationships"/>

</file>

<file path=ppt/slides/_rels/slide810.xml.rels><?xml version="1.0" encoding="UTF-8" standalone="yes"?>
<Relationships xmlns="http://schemas.openxmlformats.org/package/2006/relationships"/>

</file>

<file path=ppt/slides/_rels/slide811.xml.rels><?xml version="1.0" encoding="UTF-8" standalone="yes"?>
<Relationships xmlns="http://schemas.openxmlformats.org/package/2006/relationships"/>

</file>

<file path=ppt/slides/_rels/slide812.xml.rels><?xml version="1.0" encoding="UTF-8" standalone="yes"?>
<Relationships xmlns="http://schemas.openxmlformats.org/package/2006/relationships"/>

</file>

<file path=ppt/slides/_rels/slide813.xml.rels><?xml version="1.0" encoding="UTF-8" standalone="yes"?>
<Relationships xmlns="http://schemas.openxmlformats.org/package/2006/relationships"/>

</file>

<file path=ppt/slides/_rels/slide814.xml.rels><?xml version="1.0" encoding="UTF-8" standalone="yes"?>
<Relationships xmlns="http://schemas.openxmlformats.org/package/2006/relationships"/>

</file>

<file path=ppt/slides/_rels/slide815.xml.rels><?xml version="1.0" encoding="UTF-8" standalone="yes"?>
<Relationships xmlns="http://schemas.openxmlformats.org/package/2006/relationships"/>

</file>

<file path=ppt/slides/_rels/slide816.xml.rels><?xml version="1.0" encoding="UTF-8" standalone="yes"?>
<Relationships xmlns="http://schemas.openxmlformats.org/package/2006/relationships"/>

</file>

<file path=ppt/slides/_rels/slide817.xml.rels><?xml version="1.0" encoding="UTF-8" standalone="yes"?>
<Relationships xmlns="http://schemas.openxmlformats.org/package/2006/relationships"/>

</file>

<file path=ppt/slides/_rels/slide818.xml.rels><?xml version="1.0" encoding="UTF-8" standalone="yes"?>
<Relationships xmlns="http://schemas.openxmlformats.org/package/2006/relationships"/>

</file>

<file path=ppt/slides/_rels/slide819.xml.rels><?xml version="1.0" encoding="UTF-8" standalone="yes"?>
<Relationships xmlns="http://schemas.openxmlformats.org/package/2006/relationships"/>

</file>

<file path=ppt/slides/_rels/slide82.xml.rels><?xml version="1.0" encoding="UTF-8" standalone="yes"?>
<Relationships xmlns="http://schemas.openxmlformats.org/package/2006/relationships"/>

</file>

<file path=ppt/slides/_rels/slide820.xml.rels><?xml version="1.0" encoding="UTF-8" standalone="yes"?>
<Relationships xmlns="http://schemas.openxmlformats.org/package/2006/relationships"/>

</file>

<file path=ppt/slides/_rels/slide821.xml.rels><?xml version="1.0" encoding="UTF-8" standalone="yes"?>
<Relationships xmlns="http://schemas.openxmlformats.org/package/2006/relationships"/>

</file>

<file path=ppt/slides/_rels/slide822.xml.rels><?xml version="1.0" encoding="UTF-8" standalone="yes"?>
<Relationships xmlns="http://schemas.openxmlformats.org/package/2006/relationships"/>

</file>

<file path=ppt/slides/_rels/slide823.xml.rels><?xml version="1.0" encoding="UTF-8" standalone="yes"?>
<Relationships xmlns="http://schemas.openxmlformats.org/package/2006/relationships"/>

</file>

<file path=ppt/slides/_rels/slide824.xml.rels><?xml version="1.0" encoding="UTF-8" standalone="yes"?>
<Relationships xmlns="http://schemas.openxmlformats.org/package/2006/relationships"/>

</file>

<file path=ppt/slides/_rels/slide825.xml.rels><?xml version="1.0" encoding="UTF-8" standalone="yes"?>
<Relationships xmlns="http://schemas.openxmlformats.org/package/2006/relationships"/>

</file>

<file path=ppt/slides/_rels/slide826.xml.rels><?xml version="1.0" encoding="UTF-8" standalone="yes"?>
<Relationships xmlns="http://schemas.openxmlformats.org/package/2006/relationships"/>

</file>

<file path=ppt/slides/_rels/slide827.xml.rels><?xml version="1.0" encoding="UTF-8" standalone="yes"?>
<Relationships xmlns="http://schemas.openxmlformats.org/package/2006/relationships"/>

</file>

<file path=ppt/slides/_rels/slide828.xml.rels><?xml version="1.0" encoding="UTF-8" standalone="yes"?>
<Relationships xmlns="http://schemas.openxmlformats.org/package/2006/relationships"/>

</file>

<file path=ppt/slides/_rels/slide829.xml.rels><?xml version="1.0" encoding="UTF-8" standalone="yes"?>
<Relationships xmlns="http://schemas.openxmlformats.org/package/2006/relationships"/>

</file>

<file path=ppt/slides/_rels/slide83.xml.rels><?xml version="1.0" encoding="UTF-8" standalone="yes"?>
<Relationships xmlns="http://schemas.openxmlformats.org/package/2006/relationships"/>

</file>

<file path=ppt/slides/_rels/slide830.xml.rels><?xml version="1.0" encoding="UTF-8" standalone="yes"?>
<Relationships xmlns="http://schemas.openxmlformats.org/package/2006/relationships"/>

</file>

<file path=ppt/slides/_rels/slide831.xml.rels><?xml version="1.0" encoding="UTF-8" standalone="yes"?>
<Relationships xmlns="http://schemas.openxmlformats.org/package/2006/relationships"/>

</file>

<file path=ppt/slides/_rels/slide832.xml.rels><?xml version="1.0" encoding="UTF-8" standalone="yes"?>
<Relationships xmlns="http://schemas.openxmlformats.org/package/2006/relationships"/>

</file>

<file path=ppt/slides/_rels/slide833.xml.rels><?xml version="1.0" encoding="UTF-8" standalone="yes"?>
<Relationships xmlns="http://schemas.openxmlformats.org/package/2006/relationships"/>

</file>

<file path=ppt/slides/_rels/slide834.xml.rels><?xml version="1.0" encoding="UTF-8" standalone="yes"?>
<Relationships xmlns="http://schemas.openxmlformats.org/package/2006/relationships"/>

</file>

<file path=ppt/slides/_rels/slide835.xml.rels><?xml version="1.0" encoding="UTF-8" standalone="yes"?>
<Relationships xmlns="http://schemas.openxmlformats.org/package/2006/relationships"/>

</file>

<file path=ppt/slides/_rels/slide836.xml.rels><?xml version="1.0" encoding="UTF-8" standalone="yes"?>
<Relationships xmlns="http://schemas.openxmlformats.org/package/2006/relationships"/>

</file>

<file path=ppt/slides/_rels/slide837.xml.rels><?xml version="1.0" encoding="UTF-8" standalone="yes"?>
<Relationships xmlns="http://schemas.openxmlformats.org/package/2006/relationships"/>

</file>

<file path=ppt/slides/_rels/slide838.xml.rels><?xml version="1.0" encoding="UTF-8" standalone="yes"?>
<Relationships xmlns="http://schemas.openxmlformats.org/package/2006/relationships"/>

</file>

<file path=ppt/slides/_rels/slide839.xml.rels><?xml version="1.0" encoding="UTF-8" standalone="yes"?>
<Relationships xmlns="http://schemas.openxmlformats.org/package/2006/relationships"/>

</file>

<file path=ppt/slides/_rels/slide84.xml.rels><?xml version="1.0" encoding="UTF-8" standalone="yes"?>
<Relationships xmlns="http://schemas.openxmlformats.org/package/2006/relationships"/>

</file>

<file path=ppt/slides/_rels/slide840.xml.rels><?xml version="1.0" encoding="UTF-8" standalone="yes"?>
<Relationships xmlns="http://schemas.openxmlformats.org/package/2006/relationships"/>

</file>

<file path=ppt/slides/_rels/slide841.xml.rels><?xml version="1.0" encoding="UTF-8" standalone="yes"?>
<Relationships xmlns="http://schemas.openxmlformats.org/package/2006/relationships"/>

</file>

<file path=ppt/slides/_rels/slide842.xml.rels><?xml version="1.0" encoding="UTF-8" standalone="yes"?>
<Relationships xmlns="http://schemas.openxmlformats.org/package/2006/relationships"/>

</file>

<file path=ppt/slides/_rels/slide843.xml.rels><?xml version="1.0" encoding="UTF-8" standalone="yes"?>
<Relationships xmlns="http://schemas.openxmlformats.org/package/2006/relationships"/>

</file>

<file path=ppt/slides/_rels/slide844.xml.rels><?xml version="1.0" encoding="UTF-8" standalone="yes"?>
<Relationships xmlns="http://schemas.openxmlformats.org/package/2006/relationships"/>

</file>

<file path=ppt/slides/_rels/slide845.xml.rels><?xml version="1.0" encoding="UTF-8" standalone="yes"?>
<Relationships xmlns="http://schemas.openxmlformats.org/package/2006/relationships"/>

</file>

<file path=ppt/slides/_rels/slide846.xml.rels><?xml version="1.0" encoding="UTF-8" standalone="yes"?>
<Relationships xmlns="http://schemas.openxmlformats.org/package/2006/relationships"/>

</file>

<file path=ppt/slides/_rels/slide847.xml.rels><?xml version="1.0" encoding="UTF-8" standalone="yes"?>
<Relationships xmlns="http://schemas.openxmlformats.org/package/2006/relationships"/>

</file>

<file path=ppt/slides/_rels/slide848.xml.rels><?xml version="1.0" encoding="UTF-8" standalone="yes"?>
<Relationships xmlns="http://schemas.openxmlformats.org/package/2006/relationships"/>

</file>

<file path=ppt/slides/_rels/slide849.xml.rels><?xml version="1.0" encoding="UTF-8" standalone="yes"?>
<Relationships xmlns="http://schemas.openxmlformats.org/package/2006/relationships"/>

</file>

<file path=ppt/slides/_rels/slide85.xml.rels><?xml version="1.0" encoding="UTF-8" standalone="yes"?>
<Relationships xmlns="http://schemas.openxmlformats.org/package/2006/relationships"/>

</file>

<file path=ppt/slides/_rels/slide850.xml.rels><?xml version="1.0" encoding="UTF-8" standalone="yes"?>
<Relationships xmlns="http://schemas.openxmlformats.org/package/2006/relationships"/>

</file>

<file path=ppt/slides/_rels/slide851.xml.rels><?xml version="1.0" encoding="UTF-8" standalone="yes"?>
<Relationships xmlns="http://schemas.openxmlformats.org/package/2006/relationships"/>

</file>

<file path=ppt/slides/_rels/slide852.xml.rels><?xml version="1.0" encoding="UTF-8" standalone="yes"?>
<Relationships xmlns="http://schemas.openxmlformats.org/package/2006/relationships"/>

</file>

<file path=ppt/slides/_rels/slide853.xml.rels><?xml version="1.0" encoding="UTF-8" standalone="yes"?>
<Relationships xmlns="http://schemas.openxmlformats.org/package/2006/relationships"/>

</file>

<file path=ppt/slides/_rels/slide854.xml.rels><?xml version="1.0" encoding="UTF-8" standalone="yes"?>
<Relationships xmlns="http://schemas.openxmlformats.org/package/2006/relationships"/>

</file>

<file path=ppt/slides/_rels/slide855.xml.rels><?xml version="1.0" encoding="UTF-8" standalone="yes"?>
<Relationships xmlns="http://schemas.openxmlformats.org/package/2006/relationships"/>

</file>

<file path=ppt/slides/_rels/slide856.xml.rels><?xml version="1.0" encoding="UTF-8" standalone="yes"?>
<Relationships xmlns="http://schemas.openxmlformats.org/package/2006/relationships"/>

</file>

<file path=ppt/slides/_rels/slide857.xml.rels><?xml version="1.0" encoding="UTF-8" standalone="yes"?>
<Relationships xmlns="http://schemas.openxmlformats.org/package/2006/relationships"/>

</file>

<file path=ppt/slides/_rels/slide858.xml.rels><?xml version="1.0" encoding="UTF-8" standalone="yes"?>
<Relationships xmlns="http://schemas.openxmlformats.org/package/2006/relationships"/>

</file>

<file path=ppt/slides/_rels/slide859.xml.rels><?xml version="1.0" encoding="UTF-8" standalone="yes"?>
<Relationships xmlns="http://schemas.openxmlformats.org/package/2006/relationships"/>

</file>

<file path=ppt/slides/_rels/slide86.xml.rels><?xml version="1.0" encoding="UTF-8" standalone="yes"?>
<Relationships xmlns="http://schemas.openxmlformats.org/package/2006/relationships"/>

</file>

<file path=ppt/slides/_rels/slide860.xml.rels><?xml version="1.0" encoding="UTF-8" standalone="yes"?>
<Relationships xmlns="http://schemas.openxmlformats.org/package/2006/relationships"/>

</file>

<file path=ppt/slides/_rels/slide861.xml.rels><?xml version="1.0" encoding="UTF-8" standalone="yes"?>
<Relationships xmlns="http://schemas.openxmlformats.org/package/2006/relationships"/>

</file>

<file path=ppt/slides/_rels/slide862.xml.rels><?xml version="1.0" encoding="UTF-8" standalone="yes"?>
<Relationships xmlns="http://schemas.openxmlformats.org/package/2006/relationships"/>

</file>

<file path=ppt/slides/_rels/slide863.xml.rels><?xml version="1.0" encoding="UTF-8" standalone="yes"?>
<Relationships xmlns="http://schemas.openxmlformats.org/package/2006/relationships"/>

</file>

<file path=ppt/slides/_rels/slide864.xml.rels><?xml version="1.0" encoding="UTF-8" standalone="yes"?>
<Relationships xmlns="http://schemas.openxmlformats.org/package/2006/relationships"/>

</file>

<file path=ppt/slides/_rels/slide865.xml.rels><?xml version="1.0" encoding="UTF-8" standalone="yes"?>
<Relationships xmlns="http://schemas.openxmlformats.org/package/2006/relationships"/>

</file>

<file path=ppt/slides/_rels/slide866.xml.rels><?xml version="1.0" encoding="UTF-8" standalone="yes"?>
<Relationships xmlns="http://schemas.openxmlformats.org/package/2006/relationships"/>

</file>

<file path=ppt/slides/_rels/slide867.xml.rels><?xml version="1.0" encoding="UTF-8" standalone="yes"?>
<Relationships xmlns="http://schemas.openxmlformats.org/package/2006/relationships"/>

</file>

<file path=ppt/slides/_rels/slide868.xml.rels><?xml version="1.0" encoding="UTF-8" standalone="yes"?>
<Relationships xmlns="http://schemas.openxmlformats.org/package/2006/relationships"/>

</file>

<file path=ppt/slides/_rels/slide869.xml.rels><?xml version="1.0" encoding="UTF-8" standalone="yes"?>
<Relationships xmlns="http://schemas.openxmlformats.org/package/2006/relationships"/>

</file>

<file path=ppt/slides/_rels/slide87.xml.rels><?xml version="1.0" encoding="UTF-8" standalone="yes"?>
<Relationships xmlns="http://schemas.openxmlformats.org/package/2006/relationships"/>

</file>

<file path=ppt/slides/_rels/slide870.xml.rels><?xml version="1.0" encoding="UTF-8" standalone="yes"?>
<Relationships xmlns="http://schemas.openxmlformats.org/package/2006/relationships"/>

</file>

<file path=ppt/slides/_rels/slide871.xml.rels><?xml version="1.0" encoding="UTF-8" standalone="yes"?>
<Relationships xmlns="http://schemas.openxmlformats.org/package/2006/relationships"/>

</file>

<file path=ppt/slides/_rels/slide872.xml.rels><?xml version="1.0" encoding="UTF-8" standalone="yes"?>
<Relationships xmlns="http://schemas.openxmlformats.org/package/2006/relationships"/>

</file>

<file path=ppt/slides/_rels/slide873.xml.rels><?xml version="1.0" encoding="UTF-8" standalone="yes"?>
<Relationships xmlns="http://schemas.openxmlformats.org/package/2006/relationships"/>

</file>

<file path=ppt/slides/_rels/slide874.xml.rels><?xml version="1.0" encoding="UTF-8" standalone="yes"?>
<Relationships xmlns="http://schemas.openxmlformats.org/package/2006/relationships"/>

</file>

<file path=ppt/slides/_rels/slide875.xml.rels><?xml version="1.0" encoding="UTF-8" standalone="yes"?>
<Relationships xmlns="http://schemas.openxmlformats.org/package/2006/relationships"/>

</file>

<file path=ppt/slides/_rels/slide876.xml.rels><?xml version="1.0" encoding="UTF-8" standalone="yes"?>
<Relationships xmlns="http://schemas.openxmlformats.org/package/2006/relationships"/>

</file>

<file path=ppt/slides/_rels/slide877.xml.rels><?xml version="1.0" encoding="UTF-8" standalone="yes"?>
<Relationships xmlns="http://schemas.openxmlformats.org/package/2006/relationships"/>

</file>

<file path=ppt/slides/_rels/slide878.xml.rels><?xml version="1.0" encoding="UTF-8" standalone="yes"?>
<Relationships xmlns="http://schemas.openxmlformats.org/package/2006/relationships"/>

</file>

<file path=ppt/slides/_rels/slide879.xml.rels><?xml version="1.0" encoding="UTF-8" standalone="yes"?>
<Relationships xmlns="http://schemas.openxmlformats.org/package/2006/relationships"/>

</file>

<file path=ppt/slides/_rels/slide88.xml.rels><?xml version="1.0" encoding="UTF-8" standalone="yes"?>
<Relationships xmlns="http://schemas.openxmlformats.org/package/2006/relationships"/>

</file>

<file path=ppt/slides/_rels/slide880.xml.rels><?xml version="1.0" encoding="UTF-8" standalone="yes"?>
<Relationships xmlns="http://schemas.openxmlformats.org/package/2006/relationships"/>

</file>

<file path=ppt/slides/_rels/slide881.xml.rels><?xml version="1.0" encoding="UTF-8" standalone="yes"?>
<Relationships xmlns="http://schemas.openxmlformats.org/package/2006/relationships"/>

</file>

<file path=ppt/slides/_rels/slide882.xml.rels><?xml version="1.0" encoding="UTF-8" standalone="yes"?>
<Relationships xmlns="http://schemas.openxmlformats.org/package/2006/relationships"/>

</file>

<file path=ppt/slides/_rels/slide883.xml.rels><?xml version="1.0" encoding="UTF-8" standalone="yes"?>
<Relationships xmlns="http://schemas.openxmlformats.org/package/2006/relationships"/>

</file>

<file path=ppt/slides/_rels/slide884.xml.rels><?xml version="1.0" encoding="UTF-8" standalone="yes"?>
<Relationships xmlns="http://schemas.openxmlformats.org/package/2006/relationships"/>

</file>

<file path=ppt/slides/_rels/slide885.xml.rels><?xml version="1.0" encoding="UTF-8" standalone="yes"?>
<Relationships xmlns="http://schemas.openxmlformats.org/package/2006/relationships"/>

</file>

<file path=ppt/slides/_rels/slide886.xml.rels><?xml version="1.0" encoding="UTF-8" standalone="yes"?>
<Relationships xmlns="http://schemas.openxmlformats.org/package/2006/relationships"/>

</file>

<file path=ppt/slides/_rels/slide887.xml.rels><?xml version="1.0" encoding="UTF-8" standalone="yes"?>
<Relationships xmlns="http://schemas.openxmlformats.org/package/2006/relationships"/>

</file>

<file path=ppt/slides/_rels/slide888.xml.rels><?xml version="1.0" encoding="UTF-8" standalone="yes"?>
<Relationships xmlns="http://schemas.openxmlformats.org/package/2006/relationships"/>

</file>

<file path=ppt/slides/_rels/slide889.xml.rels><?xml version="1.0" encoding="UTF-8" standalone="yes"?>
<Relationships xmlns="http://schemas.openxmlformats.org/package/2006/relationships"/>

</file>

<file path=ppt/slides/_rels/slide89.xml.rels><?xml version="1.0" encoding="UTF-8" standalone="yes"?>
<Relationships xmlns="http://schemas.openxmlformats.org/package/2006/relationships"/>

</file>

<file path=ppt/slides/_rels/slide890.xml.rels><?xml version="1.0" encoding="UTF-8" standalone="yes"?>
<Relationships xmlns="http://schemas.openxmlformats.org/package/2006/relationships"/>

</file>

<file path=ppt/slides/_rels/slide891.xml.rels><?xml version="1.0" encoding="UTF-8" standalone="yes"?>
<Relationships xmlns="http://schemas.openxmlformats.org/package/2006/relationships"/>

</file>

<file path=ppt/slides/_rels/slide892.xml.rels><?xml version="1.0" encoding="UTF-8" standalone="yes"?>
<Relationships xmlns="http://schemas.openxmlformats.org/package/2006/relationships"/>

</file>

<file path=ppt/slides/_rels/slide893.xml.rels><?xml version="1.0" encoding="UTF-8" standalone="yes"?>
<Relationships xmlns="http://schemas.openxmlformats.org/package/2006/relationships"/>

</file>

<file path=ppt/slides/_rels/slide894.xml.rels><?xml version="1.0" encoding="UTF-8" standalone="yes"?>
<Relationships xmlns="http://schemas.openxmlformats.org/package/2006/relationships"/>

</file>

<file path=ppt/slides/_rels/slide895.xml.rels><?xml version="1.0" encoding="UTF-8" standalone="yes"?>
<Relationships xmlns="http://schemas.openxmlformats.org/package/2006/relationships"/>

</file>

<file path=ppt/slides/_rels/slide896.xml.rels><?xml version="1.0" encoding="UTF-8" standalone="yes"?>
<Relationships xmlns="http://schemas.openxmlformats.org/package/2006/relationships"/>

</file>

<file path=ppt/slides/_rels/slide897.xml.rels><?xml version="1.0" encoding="UTF-8" standalone="yes"?>
<Relationships xmlns="http://schemas.openxmlformats.org/package/2006/relationships"/>

</file>

<file path=ppt/slides/_rels/slide898.xml.rels><?xml version="1.0" encoding="UTF-8" standalone="yes"?>
<Relationships xmlns="http://schemas.openxmlformats.org/package/2006/relationships"/>

</file>

<file path=ppt/slides/_rels/slide899.xml.rels><?xml version="1.0" encoding="UTF-8" standalone="yes"?>
<Relationships xmlns="http://schemas.openxmlformats.org/package/2006/relationships"/>

</file>

<file path=ppt/slides/_rels/slide9.xml.rels><?xml version="1.0" encoding="UTF-8" standalone="yes"?>
<Relationships xmlns="http://schemas.openxmlformats.org/package/2006/relationships"/>

</file>

<file path=ppt/slides/_rels/slide90.xml.rels><?xml version="1.0" encoding="UTF-8" standalone="yes"?>
<Relationships xmlns="http://schemas.openxmlformats.org/package/2006/relationships"/>

</file>

<file path=ppt/slides/_rels/slide900.xml.rels><?xml version="1.0" encoding="UTF-8" standalone="yes"?>
<Relationships xmlns="http://schemas.openxmlformats.org/package/2006/relationships"/>

</file>

<file path=ppt/slides/_rels/slide901.xml.rels><?xml version="1.0" encoding="UTF-8" standalone="yes"?>
<Relationships xmlns="http://schemas.openxmlformats.org/package/2006/relationships"/>

</file>

<file path=ppt/slides/_rels/slide902.xml.rels><?xml version="1.0" encoding="UTF-8" standalone="yes"?>
<Relationships xmlns="http://schemas.openxmlformats.org/package/2006/relationships"/>

</file>

<file path=ppt/slides/_rels/slide903.xml.rels><?xml version="1.0" encoding="UTF-8" standalone="yes"?>
<Relationships xmlns="http://schemas.openxmlformats.org/package/2006/relationships"/>

</file>

<file path=ppt/slides/_rels/slide904.xml.rels><?xml version="1.0" encoding="UTF-8" standalone="yes"?>
<Relationships xmlns="http://schemas.openxmlformats.org/package/2006/relationships"/>

</file>

<file path=ppt/slides/_rels/slide905.xml.rels><?xml version="1.0" encoding="UTF-8" standalone="yes"?>
<Relationships xmlns="http://schemas.openxmlformats.org/package/2006/relationships"/>

</file>

<file path=ppt/slides/_rels/slide906.xml.rels><?xml version="1.0" encoding="UTF-8" standalone="yes"?>
<Relationships xmlns="http://schemas.openxmlformats.org/package/2006/relationships"/>

</file>

<file path=ppt/slides/_rels/slide907.xml.rels><?xml version="1.0" encoding="UTF-8" standalone="yes"?>
<Relationships xmlns="http://schemas.openxmlformats.org/package/2006/relationships"/>

</file>

<file path=ppt/slides/_rels/slide908.xml.rels><?xml version="1.0" encoding="UTF-8" standalone="yes"?>
<Relationships xmlns="http://schemas.openxmlformats.org/package/2006/relationships"/>

</file>

<file path=ppt/slides/_rels/slide909.xml.rels><?xml version="1.0" encoding="UTF-8" standalone="yes"?>
<Relationships xmlns="http://schemas.openxmlformats.org/package/2006/relationships"/>

</file>

<file path=ppt/slides/_rels/slide91.xml.rels><?xml version="1.0" encoding="UTF-8" standalone="yes"?>
<Relationships xmlns="http://schemas.openxmlformats.org/package/2006/relationships"/>

</file>

<file path=ppt/slides/_rels/slide910.xml.rels><?xml version="1.0" encoding="UTF-8" standalone="yes"?>
<Relationships xmlns="http://schemas.openxmlformats.org/package/2006/relationships"/>

</file>

<file path=ppt/slides/_rels/slide911.xml.rels><?xml version="1.0" encoding="UTF-8" standalone="yes"?>
<Relationships xmlns="http://schemas.openxmlformats.org/package/2006/relationships"/>

</file>

<file path=ppt/slides/_rels/slide912.xml.rels><?xml version="1.0" encoding="UTF-8" standalone="yes"?>
<Relationships xmlns="http://schemas.openxmlformats.org/package/2006/relationships"/>

</file>

<file path=ppt/slides/_rels/slide913.xml.rels><?xml version="1.0" encoding="UTF-8" standalone="yes"?>
<Relationships xmlns="http://schemas.openxmlformats.org/package/2006/relationships"/>

</file>

<file path=ppt/slides/_rels/slide914.xml.rels><?xml version="1.0" encoding="UTF-8" standalone="yes"?>
<Relationships xmlns="http://schemas.openxmlformats.org/package/2006/relationships"/>

</file>

<file path=ppt/slides/_rels/slide915.xml.rels><?xml version="1.0" encoding="UTF-8" standalone="yes"?>
<Relationships xmlns="http://schemas.openxmlformats.org/package/2006/relationships"/>

</file>

<file path=ppt/slides/_rels/slide916.xml.rels><?xml version="1.0" encoding="UTF-8" standalone="yes"?>
<Relationships xmlns="http://schemas.openxmlformats.org/package/2006/relationships"/>

</file>

<file path=ppt/slides/_rels/slide917.xml.rels><?xml version="1.0" encoding="UTF-8" standalone="yes"?>
<Relationships xmlns="http://schemas.openxmlformats.org/package/2006/relationships"/>

</file>

<file path=ppt/slides/_rels/slide918.xml.rels><?xml version="1.0" encoding="UTF-8" standalone="yes"?>
<Relationships xmlns="http://schemas.openxmlformats.org/package/2006/relationships"/>

</file>

<file path=ppt/slides/_rels/slide919.xml.rels><?xml version="1.0" encoding="UTF-8" standalone="yes"?>
<Relationships xmlns="http://schemas.openxmlformats.org/package/2006/relationships"/>

</file>

<file path=ppt/slides/_rels/slide92.xml.rels><?xml version="1.0" encoding="UTF-8" standalone="yes"?>
<Relationships xmlns="http://schemas.openxmlformats.org/package/2006/relationships"/>

</file>

<file path=ppt/slides/_rels/slide920.xml.rels><?xml version="1.0" encoding="UTF-8" standalone="yes"?>
<Relationships xmlns="http://schemas.openxmlformats.org/package/2006/relationships"/>

</file>

<file path=ppt/slides/_rels/slide921.xml.rels><?xml version="1.0" encoding="UTF-8" standalone="yes"?>
<Relationships xmlns="http://schemas.openxmlformats.org/package/2006/relationships"/>

</file>

<file path=ppt/slides/_rels/slide922.xml.rels><?xml version="1.0" encoding="UTF-8" standalone="yes"?>
<Relationships xmlns="http://schemas.openxmlformats.org/package/2006/relationships"/>

</file>

<file path=ppt/slides/_rels/slide923.xml.rels><?xml version="1.0" encoding="UTF-8" standalone="yes"?>
<Relationships xmlns="http://schemas.openxmlformats.org/package/2006/relationships"/>

</file>

<file path=ppt/slides/_rels/slide924.xml.rels><?xml version="1.0" encoding="UTF-8" standalone="yes"?>
<Relationships xmlns="http://schemas.openxmlformats.org/package/2006/relationships"/>

</file>

<file path=ppt/slides/_rels/slide925.xml.rels><?xml version="1.0" encoding="UTF-8" standalone="yes"?>
<Relationships xmlns="http://schemas.openxmlformats.org/package/2006/relationships"/>

</file>

<file path=ppt/slides/_rels/slide926.xml.rels><?xml version="1.0" encoding="UTF-8" standalone="yes"?>
<Relationships xmlns="http://schemas.openxmlformats.org/package/2006/relationships"/>

</file>

<file path=ppt/slides/_rels/slide927.xml.rels><?xml version="1.0" encoding="UTF-8" standalone="yes"?>
<Relationships xmlns="http://schemas.openxmlformats.org/package/2006/relationships"/>

</file>

<file path=ppt/slides/_rels/slide928.xml.rels><?xml version="1.0" encoding="UTF-8" standalone="yes"?>
<Relationships xmlns="http://schemas.openxmlformats.org/package/2006/relationships"/>

</file>

<file path=ppt/slides/_rels/slide929.xml.rels><?xml version="1.0" encoding="UTF-8" standalone="yes"?>
<Relationships xmlns="http://schemas.openxmlformats.org/package/2006/relationships"/>

</file>

<file path=ppt/slides/_rels/slide93.xml.rels><?xml version="1.0" encoding="UTF-8" standalone="yes"?>
<Relationships xmlns="http://schemas.openxmlformats.org/package/2006/relationships"/>

</file>

<file path=ppt/slides/_rels/slide930.xml.rels><?xml version="1.0" encoding="UTF-8" standalone="yes"?>
<Relationships xmlns="http://schemas.openxmlformats.org/package/2006/relationships"/>

</file>

<file path=ppt/slides/_rels/slide931.xml.rels><?xml version="1.0" encoding="UTF-8" standalone="yes"?>
<Relationships xmlns="http://schemas.openxmlformats.org/package/2006/relationships"/>

</file>

<file path=ppt/slides/_rels/slide932.xml.rels><?xml version="1.0" encoding="UTF-8" standalone="yes"?>
<Relationships xmlns="http://schemas.openxmlformats.org/package/2006/relationships"/>

</file>

<file path=ppt/slides/_rels/slide933.xml.rels><?xml version="1.0" encoding="UTF-8" standalone="yes"?>
<Relationships xmlns="http://schemas.openxmlformats.org/package/2006/relationships"/>

</file>

<file path=ppt/slides/_rels/slide934.xml.rels><?xml version="1.0" encoding="UTF-8" standalone="yes"?>
<Relationships xmlns="http://schemas.openxmlformats.org/package/2006/relationships"/>

</file>

<file path=ppt/slides/_rels/slide935.xml.rels><?xml version="1.0" encoding="UTF-8" standalone="yes"?>
<Relationships xmlns="http://schemas.openxmlformats.org/package/2006/relationships"/>

</file>

<file path=ppt/slides/_rels/slide936.xml.rels><?xml version="1.0" encoding="UTF-8" standalone="yes"?>
<Relationships xmlns="http://schemas.openxmlformats.org/package/2006/relationships"/>

</file>

<file path=ppt/slides/_rels/slide937.xml.rels><?xml version="1.0" encoding="UTF-8" standalone="yes"?>
<Relationships xmlns="http://schemas.openxmlformats.org/package/2006/relationships"/>

</file>

<file path=ppt/slides/_rels/slide938.xml.rels><?xml version="1.0" encoding="UTF-8" standalone="yes"?>
<Relationships xmlns="http://schemas.openxmlformats.org/package/2006/relationships"/>

</file>

<file path=ppt/slides/_rels/slide939.xml.rels><?xml version="1.0" encoding="UTF-8" standalone="yes"?>
<Relationships xmlns="http://schemas.openxmlformats.org/package/2006/relationships"/>

</file>

<file path=ppt/slides/_rels/slide94.xml.rels><?xml version="1.0" encoding="UTF-8" standalone="yes"?>
<Relationships xmlns="http://schemas.openxmlformats.org/package/2006/relationships"/>

</file>

<file path=ppt/slides/_rels/slide940.xml.rels><?xml version="1.0" encoding="UTF-8" standalone="yes"?>
<Relationships xmlns="http://schemas.openxmlformats.org/package/2006/relationships"/>

</file>

<file path=ppt/slides/_rels/slide941.xml.rels><?xml version="1.0" encoding="UTF-8" standalone="yes"?>
<Relationships xmlns="http://schemas.openxmlformats.org/package/2006/relationships"/>

</file>

<file path=ppt/slides/_rels/slide942.xml.rels><?xml version="1.0" encoding="UTF-8" standalone="yes"?>
<Relationships xmlns="http://schemas.openxmlformats.org/package/2006/relationships"/>

</file>

<file path=ppt/slides/_rels/slide943.xml.rels><?xml version="1.0" encoding="UTF-8" standalone="yes"?>
<Relationships xmlns="http://schemas.openxmlformats.org/package/2006/relationships"/>

</file>

<file path=ppt/slides/_rels/slide944.xml.rels><?xml version="1.0" encoding="UTF-8" standalone="yes"?>
<Relationships xmlns="http://schemas.openxmlformats.org/package/2006/relationships"/>

</file>

<file path=ppt/slides/_rels/slide945.xml.rels><?xml version="1.0" encoding="UTF-8" standalone="yes"?>
<Relationships xmlns="http://schemas.openxmlformats.org/package/2006/relationships"/>

</file>

<file path=ppt/slides/_rels/slide946.xml.rels><?xml version="1.0" encoding="UTF-8" standalone="yes"?>
<Relationships xmlns="http://schemas.openxmlformats.org/package/2006/relationships"/>

</file>

<file path=ppt/slides/_rels/slide947.xml.rels><?xml version="1.0" encoding="UTF-8" standalone="yes"?>
<Relationships xmlns="http://schemas.openxmlformats.org/package/2006/relationships"/>

</file>

<file path=ppt/slides/_rels/slide948.xml.rels><?xml version="1.0" encoding="UTF-8" standalone="yes"?>
<Relationships xmlns="http://schemas.openxmlformats.org/package/2006/relationships"/>

</file>

<file path=ppt/slides/_rels/slide949.xml.rels><?xml version="1.0" encoding="UTF-8" standalone="yes"?>
<Relationships xmlns="http://schemas.openxmlformats.org/package/2006/relationships"/>

</file>

<file path=ppt/slides/_rels/slide95.xml.rels><?xml version="1.0" encoding="UTF-8" standalone="yes"?>
<Relationships xmlns="http://schemas.openxmlformats.org/package/2006/relationships"/>

</file>

<file path=ppt/slides/_rels/slide950.xml.rels><?xml version="1.0" encoding="UTF-8" standalone="yes"?>
<Relationships xmlns="http://schemas.openxmlformats.org/package/2006/relationships"/>

</file>

<file path=ppt/slides/_rels/slide951.xml.rels><?xml version="1.0" encoding="UTF-8" standalone="yes"?>
<Relationships xmlns="http://schemas.openxmlformats.org/package/2006/relationships"/>

</file>

<file path=ppt/slides/_rels/slide952.xml.rels><?xml version="1.0" encoding="UTF-8" standalone="yes"?>
<Relationships xmlns="http://schemas.openxmlformats.org/package/2006/relationships"/>

</file>

<file path=ppt/slides/_rels/slide953.xml.rels><?xml version="1.0" encoding="UTF-8" standalone="yes"?>
<Relationships xmlns="http://schemas.openxmlformats.org/package/2006/relationships"/>

</file>

<file path=ppt/slides/_rels/slide954.xml.rels><?xml version="1.0" encoding="UTF-8" standalone="yes"?>
<Relationships xmlns="http://schemas.openxmlformats.org/package/2006/relationships"/>

</file>

<file path=ppt/slides/_rels/slide955.xml.rels><?xml version="1.0" encoding="UTF-8" standalone="yes"?>
<Relationships xmlns="http://schemas.openxmlformats.org/package/2006/relationships"/>

</file>

<file path=ppt/slides/_rels/slide956.xml.rels><?xml version="1.0" encoding="UTF-8" standalone="yes"?>
<Relationships xmlns="http://schemas.openxmlformats.org/package/2006/relationships"/>

</file>

<file path=ppt/slides/_rels/slide957.xml.rels><?xml version="1.0" encoding="UTF-8" standalone="yes"?>
<Relationships xmlns="http://schemas.openxmlformats.org/package/2006/relationships"/>

</file>

<file path=ppt/slides/_rels/slide958.xml.rels><?xml version="1.0" encoding="UTF-8" standalone="yes"?>
<Relationships xmlns="http://schemas.openxmlformats.org/package/2006/relationships"/>

</file>

<file path=ppt/slides/_rels/slide959.xml.rels><?xml version="1.0" encoding="UTF-8" standalone="yes"?>
<Relationships xmlns="http://schemas.openxmlformats.org/package/2006/relationships"/>

</file>

<file path=ppt/slides/_rels/slide96.xml.rels><?xml version="1.0" encoding="UTF-8" standalone="yes"?>
<Relationships xmlns="http://schemas.openxmlformats.org/package/2006/relationships"/>

</file>

<file path=ppt/slides/_rels/slide960.xml.rels><?xml version="1.0" encoding="UTF-8" standalone="yes"?>
<Relationships xmlns="http://schemas.openxmlformats.org/package/2006/relationships"/>

</file>

<file path=ppt/slides/_rels/slide961.xml.rels><?xml version="1.0" encoding="UTF-8" standalone="yes"?>
<Relationships xmlns="http://schemas.openxmlformats.org/package/2006/relationships"/>

</file>

<file path=ppt/slides/_rels/slide962.xml.rels><?xml version="1.0" encoding="UTF-8" standalone="yes"?>
<Relationships xmlns="http://schemas.openxmlformats.org/package/2006/relationships"/>

</file>

<file path=ppt/slides/_rels/slide963.xml.rels><?xml version="1.0" encoding="UTF-8" standalone="yes"?>
<Relationships xmlns="http://schemas.openxmlformats.org/package/2006/relationships"/>

</file>

<file path=ppt/slides/_rels/slide964.xml.rels><?xml version="1.0" encoding="UTF-8" standalone="yes"?>
<Relationships xmlns="http://schemas.openxmlformats.org/package/2006/relationships"/>

</file>

<file path=ppt/slides/_rels/slide965.xml.rels><?xml version="1.0" encoding="UTF-8" standalone="yes"?>
<Relationships xmlns="http://schemas.openxmlformats.org/package/2006/relationships"/>

</file>

<file path=ppt/slides/_rels/slide966.xml.rels><?xml version="1.0" encoding="UTF-8" standalone="yes"?>
<Relationships xmlns="http://schemas.openxmlformats.org/package/2006/relationships"/>

</file>

<file path=ppt/slides/_rels/slide967.xml.rels><?xml version="1.0" encoding="UTF-8" standalone="yes"?>
<Relationships xmlns="http://schemas.openxmlformats.org/package/2006/relationships"/>

</file>

<file path=ppt/slides/_rels/slide968.xml.rels><?xml version="1.0" encoding="UTF-8" standalone="yes"?>
<Relationships xmlns="http://schemas.openxmlformats.org/package/2006/relationships"/>

</file>

<file path=ppt/slides/_rels/slide969.xml.rels><?xml version="1.0" encoding="UTF-8" standalone="yes"?>
<Relationships xmlns="http://schemas.openxmlformats.org/package/2006/relationships"/>

</file>

<file path=ppt/slides/_rels/slide97.xml.rels><?xml version="1.0" encoding="UTF-8" standalone="yes"?>
<Relationships xmlns="http://schemas.openxmlformats.org/package/2006/relationships"/>

</file>

<file path=ppt/slides/_rels/slide970.xml.rels><?xml version="1.0" encoding="UTF-8" standalone="yes"?>
<Relationships xmlns="http://schemas.openxmlformats.org/package/2006/relationships"/>

</file>

<file path=ppt/slides/_rels/slide971.xml.rels><?xml version="1.0" encoding="UTF-8" standalone="yes"?>
<Relationships xmlns="http://schemas.openxmlformats.org/package/2006/relationships"/>

</file>

<file path=ppt/slides/_rels/slide972.xml.rels><?xml version="1.0" encoding="UTF-8" standalone="yes"?>
<Relationships xmlns="http://schemas.openxmlformats.org/package/2006/relationships"/>

</file>

<file path=ppt/slides/_rels/slide973.xml.rels><?xml version="1.0" encoding="UTF-8" standalone="yes"?>
<Relationships xmlns="http://schemas.openxmlformats.org/package/2006/relationships"/>

</file>

<file path=ppt/slides/_rels/slide974.xml.rels><?xml version="1.0" encoding="UTF-8" standalone="yes"?>
<Relationships xmlns="http://schemas.openxmlformats.org/package/2006/relationships"/>

</file>

<file path=ppt/slides/_rels/slide975.xml.rels><?xml version="1.0" encoding="UTF-8" standalone="yes"?>
<Relationships xmlns="http://schemas.openxmlformats.org/package/2006/relationships"/>

</file>

<file path=ppt/slides/_rels/slide976.xml.rels><?xml version="1.0" encoding="UTF-8" standalone="yes"?>
<Relationships xmlns="http://schemas.openxmlformats.org/package/2006/relationships"/>

</file>

<file path=ppt/slides/_rels/slide977.xml.rels><?xml version="1.0" encoding="UTF-8" standalone="yes"?>
<Relationships xmlns="http://schemas.openxmlformats.org/package/2006/relationships"/>

</file>

<file path=ppt/slides/_rels/slide978.xml.rels><?xml version="1.0" encoding="UTF-8" standalone="yes"?>
<Relationships xmlns="http://schemas.openxmlformats.org/package/2006/relationships"/>

</file>

<file path=ppt/slides/_rels/slide979.xml.rels><?xml version="1.0" encoding="UTF-8" standalone="yes"?>
<Relationships xmlns="http://schemas.openxmlformats.org/package/2006/relationships"/>

</file>

<file path=ppt/slides/_rels/slide98.xml.rels><?xml version="1.0" encoding="UTF-8" standalone="yes"?>
<Relationships xmlns="http://schemas.openxmlformats.org/package/2006/relationships"/>

</file>

<file path=ppt/slides/_rels/slide980.xml.rels><?xml version="1.0" encoding="UTF-8" standalone="yes"?>
<Relationships xmlns="http://schemas.openxmlformats.org/package/2006/relationships"/>

</file>

<file path=ppt/slides/_rels/slide981.xml.rels><?xml version="1.0" encoding="UTF-8" standalone="yes"?>
<Relationships xmlns="http://schemas.openxmlformats.org/package/2006/relationships"/>

</file>

<file path=ppt/slides/_rels/slide982.xml.rels><?xml version="1.0" encoding="UTF-8" standalone="yes"?>
<Relationships xmlns="http://schemas.openxmlformats.org/package/2006/relationships"/>

</file>

<file path=ppt/slides/_rels/slide983.xml.rels><?xml version="1.0" encoding="UTF-8" standalone="yes"?>
<Relationships xmlns="http://schemas.openxmlformats.org/package/2006/relationships"/>

</file>

<file path=ppt/slides/_rels/slide984.xml.rels><?xml version="1.0" encoding="UTF-8" standalone="yes"?>
<Relationships xmlns="http://schemas.openxmlformats.org/package/2006/relationships"/>

</file>

<file path=ppt/slides/_rels/slide985.xml.rels><?xml version="1.0" encoding="UTF-8" standalone="yes"?>
<Relationships xmlns="http://schemas.openxmlformats.org/package/2006/relationships"/>

</file>

<file path=ppt/slides/_rels/slide986.xml.rels><?xml version="1.0" encoding="UTF-8" standalone="yes"?>
<Relationships xmlns="http://schemas.openxmlformats.org/package/2006/relationships"/>

</file>

<file path=ppt/slides/_rels/slide987.xml.rels><?xml version="1.0" encoding="UTF-8" standalone="yes"?>
<Relationships xmlns="http://schemas.openxmlformats.org/package/2006/relationships"/>

</file>

<file path=ppt/slides/_rels/slide988.xml.rels><?xml version="1.0" encoding="UTF-8" standalone="yes"?>
<Relationships xmlns="http://schemas.openxmlformats.org/package/2006/relationships"/>

</file>

<file path=ppt/slides/_rels/slide989.xml.rels><?xml version="1.0" encoding="UTF-8" standalone="yes"?>
<Relationships xmlns="http://schemas.openxmlformats.org/package/2006/relationships"/>

</file>

<file path=ppt/slides/_rels/slide99.xml.rels><?xml version="1.0" encoding="UTF-8" standalone="yes"?>
<Relationships xmlns="http://schemas.openxmlformats.org/package/2006/relationships"/>

</file>

<file path=ppt/slides/_rels/slide990.xml.rels><?xml version="1.0" encoding="UTF-8" standalone="yes"?>
<Relationships xmlns="http://schemas.openxmlformats.org/package/2006/relationships"/>

</file>

<file path=ppt/slides/_rels/slide991.xml.rels><?xml version="1.0" encoding="UTF-8" standalone="yes"?>
<Relationships xmlns="http://schemas.openxmlformats.org/package/2006/relationships"/>

</file>

<file path=ppt/slides/_rels/slide992.xml.rels><?xml version="1.0" encoding="UTF-8" standalone="yes"?>
<Relationships xmlns="http://schemas.openxmlformats.org/package/2006/relationships"/>

</file>

<file path=ppt/slides/_rels/slide993.xml.rels><?xml version="1.0" encoding="UTF-8" standalone="yes"?>
<Relationships xmlns="http://schemas.openxmlformats.org/package/2006/relationships"/>

</file>

<file path=ppt/slides/_rels/slide994.xml.rels><?xml version="1.0" encoding="UTF-8" standalone="yes"?>
<Relationships xmlns="http://schemas.openxmlformats.org/package/2006/relationships"/>

</file>

<file path=ppt/slides/_rels/slide995.xml.rels><?xml version="1.0" encoding="UTF-8" standalone="yes"?>
<Relationships xmlns="http://schemas.openxmlformats.org/package/2006/relationships"/>

</file>

<file path=ppt/slides/_rels/slide996.xml.rels><?xml version="1.0" encoding="UTF-8" standalone="yes"?>
<Relationships xmlns="http://schemas.openxmlformats.org/package/2006/relationships"/>

</file>

<file path=ppt/slides/_rels/slide997.xml.rels><?xml version="1.0" encoding="UTF-8" standalone="yes"?>
<Relationships xmlns="http://schemas.openxmlformats.org/package/2006/relationships"/>

</file>

<file path=ppt/slides/_rels/slide998.xml.rels><?xml version="1.0" encoding="UTF-8" standalone="yes"?>
<Relationships xmlns="http://schemas.openxmlformats.org/package/2006/relationships"/>

</file>

<file path=ppt/slides/_rels/slide999.xml.rels><?xml version="1.0" encoding="UTF-8" standalone="yes"?>
<Relationships xmlns="http://schemas.openxmlformats.org/package/2006/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communales 1946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communiste (2597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1:05:46]]></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ilemme France États-unis (3265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2 (42452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11]]></a:t>
            </a:r>
          </a:p>
        </p:txBody>
      </p:sp>
    </p:spTree>
  </p:cSld>
  <p:clrMapOvr>
    <a:masterClrMapping/>
  </p:clrMapOvr>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3 (42453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09]]></a:t>
            </a:r>
          </a:p>
        </p:txBody>
      </p:sp>
    </p:spTree>
  </p:cSld>
  <p:clrMapOvr>
    <a:masterClrMapping/>
  </p:clrMapOvr>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4 (42453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07]]></a:t>
            </a:r>
          </a:p>
        </p:txBody>
      </p:sp>
    </p:spTree>
  </p:cSld>
  <p:clrMapOvr>
    <a:masterClrMapping/>
  </p:clrMapOvr>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5 (4245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43]]></a:t>
            </a:r>
          </a:p>
        </p:txBody>
      </p:sp>
    </p:spTree>
  </p:cSld>
  <p:clrMapOvr>
    <a:masterClrMapping/>
  </p:clrMapOvr>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6 (42458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53]]></a:t>
            </a:r>
          </a:p>
        </p:txBody>
      </p:sp>
    </p:spTree>
  </p:cSld>
  <p:clrMapOvr>
    <a:masterClrMapping/>
  </p:clrMapOvr>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7 (42458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03]]></a:t>
            </a:r>
          </a:p>
        </p:txBody>
      </p:sp>
    </p:spTree>
  </p:cSld>
  <p:clrMapOvr>
    <a:masterClrMapping/>
  </p:clrMapOvr>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8 (42458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1]]></a:t>
            </a:r>
          </a:p>
        </p:txBody>
      </p:sp>
    </p:spTree>
  </p:cSld>
  <p:clrMapOvr>
    <a:masterClrMapping/>
  </p:clrMapOvr>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9 (42458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1]]></a:t>
            </a:r>
          </a:p>
        </p:txBody>
      </p:sp>
    </p:spTree>
  </p:cSld>
  <p:clrMapOvr>
    <a:masterClrMapping/>
  </p:clrMapOvr>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0 (42458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8]]></a:t>
            </a:r>
          </a:p>
        </p:txBody>
      </p:sp>
    </p:spTree>
  </p:cSld>
  <p:clrMapOvr>
    <a:masterClrMapping/>
  </p:clrMapOvr>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1 (42458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lques problèmes de la politique extérieure (3265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2 (424586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27]]></a:t>
            </a:r>
          </a:p>
        </p:txBody>
      </p:sp>
    </p:spTree>
  </p:cSld>
  <p:clrMapOvr>
    <a:masterClrMapping/>
  </p:clrMapOvr>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3 (42458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24]]></a:t>
            </a:r>
          </a:p>
        </p:txBody>
      </p:sp>
    </p:spTree>
  </p:cSld>
  <p:clrMapOvr>
    <a:masterClrMapping/>
  </p:clrMapOvr>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4 (42458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14]]></a:t>
            </a:r>
          </a:p>
        </p:txBody>
      </p:sp>
    </p:spTree>
  </p:cSld>
  <p:clrMapOvr>
    <a:masterClrMapping/>
  </p:clrMapOvr>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5 (42458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30]]></a:t>
            </a:r>
          </a:p>
        </p:txBody>
      </p:sp>
    </p:spTree>
  </p:cSld>
  <p:clrMapOvr>
    <a:masterClrMapping/>
  </p:clrMapOvr>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6 (42458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3:04:54]]></a:t>
            </a:r>
          </a:p>
        </p:txBody>
      </p:sp>
    </p:spTree>
  </p:cSld>
  <p:clrMapOvr>
    <a:masterClrMapping/>
  </p:clrMapOvr>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bats ont cessé en Yougoslavie : L'occupation des dernières parties du pays est imminente (42460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4:04:04]]></a:t>
            </a:r>
          </a:p>
        </p:txBody>
      </p:sp>
    </p:spTree>
  </p:cSld>
  <p:clrMapOvr>
    <a:masterClrMapping/>
  </p:clrMapOvr>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ère de l"impérialisme (425551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9:04:37]]></a:t>
            </a:r>
          </a:p>
        </p:txBody>
      </p:sp>
    </p:spTree>
  </p:cSld>
  <p:clrMapOvr>
    <a:masterClrMapping/>
  </p:clrMapOvr>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moges : après la capitulation (42556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10:04:34]]></a:t>
            </a:r>
          </a:p>
        </p:txBody>
      </p:sp>
    </p:spTree>
  </p:cSld>
  <p:clrMapOvr>
    <a:masterClrMapping/>
  </p:clrMapOvr>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narchie (42556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10:04:55]]></a:t>
            </a:r>
          </a:p>
        </p:txBody>
      </p:sp>
    </p:spTree>
  </p:cSld>
  <p:clrMapOvr>
    <a:masterClrMapping/>
  </p:clrMapOvr>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Parti communiste français (4256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8 2016 at 3:04:3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R.S.S. 1945 = Russia, today an tomorrow (326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ght on Moscow Soviet Policy Analysed with a New Chapter on Finland (42613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11:04:44]]></a:t>
            </a:r>
          </a:p>
        </p:txBody>
      </p:sp>
    </p:spTree>
  </p:cSld>
  <p:clrMapOvr>
    <a:masterClrMapping/>
  </p:clrMapOvr>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et Geheim Bataljon : De Partij van Moscou : En Onderzoek aangaande de Houding der Communisten Tegenover de Labour-Party (42621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2:04:23]]></a:t>
            </a:r>
          </a:p>
        </p:txBody>
      </p:sp>
    </p:spTree>
  </p:cSld>
  <p:clrMapOvr>
    <a:masterClrMapping/>
  </p:clrMapOvr>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Waarom een "Kommunistisch" Manifest ? (4262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6 at 2:04]]></a:t>
            </a:r>
          </a:p>
        </p:txBody>
      </p:sp>
    </p:spTree>
  </p:cSld>
  <p:clrMapOvr>
    <a:masterClrMapping/>
  </p:clrMapOvr>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fonctionnaire soviétique (42631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6 2016 at 3:04:56]]></a:t>
            </a:r>
          </a:p>
        </p:txBody>
      </p:sp>
    </p:spTree>
  </p:cSld>
  <p:clrMapOvr>
    <a:masterClrMapping/>
  </p:clrMapOvr>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llectivisme (4263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6 2016 at 3:04:50]]></a:t>
            </a:r>
          </a:p>
        </p:txBody>
      </p:sp>
    </p:spTree>
  </p:cSld>
  <p:clrMapOvr>
    <a:masterClrMapping/>
  </p:clrMapOvr>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enclycliecken en socialisme (45648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6 at 3:11:53]]></a:t>
            </a:r>
          </a:p>
        </p:txBody>
      </p:sp>
    </p:spTree>
  </p:cSld>
  <p:clrMapOvr>
    <a:masterClrMapping/>
  </p:clrMapOvr>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rectives pour le service de sécurité et d'hygiène (4584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 2016 at 10:12:47]]></a:t>
            </a:r>
          </a:p>
        </p:txBody>
      </p:sp>
    </p:spTree>
  </p:cSld>
  <p:clrMapOvr>
    <a:masterClrMapping/>
  </p:clrMapOvr>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1"/>
          <a:stretch>
            <a:fillRect/>
          </a:stretch>
        </p:blipFill>
        <p:spPr>
          <a:xfrm>
            <a:off x="457200" y="1371600"/>
            <a:ext cx="42672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1er mai à Liège : manifestation (ARC-C AFF MAI 0044)]]></a:t>
            </a:r>
          </a:p>
        </p:txBody>
      </p:sp>
    </p:spTree>
  </p:cSld>
  <p:clrMapOvr>
    <a:masterClrMapping/>
  </p:clrMapOvr>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1"/>
          <a:stretch>
            <a:fillRect/>
          </a:stretch>
        </p:blipFill>
        <p:spPr>
          <a:xfrm>
            <a:off x="457200" y="1371600"/>
            <a:ext cx="24003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1er mai c'est aussi l'affaire des jeunes (ARC-C AFF MAI 0046)]]></a:t>
            </a:r>
          </a:p>
        </p:txBody>
      </p:sp>
    </p:spTree>
  </p:cSld>
  <p:clrMapOvr>
    <a:masterClrMapping/>
  </p:clrMapOvr>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133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France Truffaut (ARC-P TRU-F)]]></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6 2009 at 3:07:01]]></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3266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au service du régime hitlérien et de la guerre (3266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s de 3ème guerre : grâce à  1) revalorisation de l'or, 2) la collaboration Travail 3) hauts salaires et faibles impôts, puissance et prospérité (3266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olution intégrale (3266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écurité à l'Est ! (3267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arl Marx, Friedrich Engels (326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tler n'est pas "jeune" (326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roman] : février-septembre 1939 (2597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2:05:17]]></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pléments à l'étude de l'influence de la guerre sur les contrats de travail et d'emploi (3268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l : Notions du Code rural; le Code forestier, de la législation sur la chasse et la pêche (3269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posé du droit international privé américain (326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roits et devoirs des locataires et propriétaires (3269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ein emploi : d'après le plan Beveridge (326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uges : ville d'art : guide illustré (326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isons dans la peinture (3269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sins de Georges Junod (3269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x-sept ans de Musique à Paris : 1922-1939 (3269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ssaut des obstacles : gares, viaducs, passages à niveau de l'agglomération liégeoise : situations et remèdes (3269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munistes [roman] : septembre-novembre 1939 (259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2:05:46]]></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Etats-Unis : présentation géographique d'un grand pays (327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2]]></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u paradis des grands fauves : voyage dans l' Est Africain (327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andonnée Africaine (327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cales chez les pêcheurs de perles : Arabie - Zanzibar - Maldives - Ceylan (3270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ans l'Asie des hommes bruns : voyage aux Indes (3270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ù va la Belgique, où pourrait-elle aller ? : conférence donnée le 10/11/1944 à l'hotel Ravenstein (32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ège et son agglomération en péril : faits, causes et remèdes (3271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administrations chagées de l'économie dirigée en Grande-Bretagne et leur évolution depuis la guerre (3272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bri du besoin en Grande-Bretagne : historique du progrès social en Grande-Bretagne et exposé du Plan Beveridge (3272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de l'Angleterre socialiste ou l'échec d'une expérience (3272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on cousin Guy [roman] (2597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05:18]]></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relations entre patrons et ouvriers dans l'Angleterre d'aujourd'hui (3272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yndicats anglais (3272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utriche veut vivre (3272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lections aux Etats-Unis (327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3]]></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se en valeur de la France (327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évision au service de l'entreprise par la méthode du contrôle budgétaire (3275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rganisation et réorganisation des entreprises (3275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4ème rapport relatif au problème des investissements (32756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18 brumaire de Louis Bonaparte (3275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 notre plan économique, financier et budgétaire : discours prononcé le 13 décembre 1939 à la chambre des Députés (3276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troduction à la philosophie de l'histoire : essai sur les limites de l'objectivité historique (2598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2:05:20]]></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tailles politiques et militaires sur l'Europe : témoignages (1932-1940) (3276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mérique en Europe : Le Plan Marshall et la coopération intercontinentale (32762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pendant la contre-offensive de Von Rundstedt dans les Ardennes : décembre 1944-janvier 1945 (3276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incipauté de Liège (3276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rit sur le sable : cinquante ans de journalisme (3276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ses constitutionnelles du pouvoir législatif en Belgique : les pouvoirs des Secrétaires généraux sous l'occupation ennemie - Suivie de : Délégation du pouvoir législatif au Roi : avant-projet de réforme constitutionnelle (32766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tre deux guerre : esquisse de la vie politique en Belgique de 1918 à 1940 - Liste des Ministres de 1918- 1940 (3276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la guerre (3276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ses Alliés 1940-1945 (3276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émoires de P. Reynaud et la Belgique : un appel à W. Churchill et au Général de Gaulle (3276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ogis de Léon Bloy (2598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3:05:5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région de Mons (3276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région des flandres (3276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 Forêt (3276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sous l'occupation de la Belgique (1940-1945) : l'arrestation, la déportation et l'éxécution des otages (3276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rimes de guerre commis lors de la libération du territoire national : septembre 1944, région de Huy-Namur (3276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émocraties contre le fascisme : histoire de la seconde guerre mondiale (3277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ci Radio-Belgique (3277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cuments sur l'affaire Mindszenty (3277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dipe ou la légende du conquérant (3277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Pologne : l'élan vital d'un peuple de ses origines jusqu'à nos jours (3277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uvenirs sur Jean Jaurès (2602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0 2009 at 4:05:29]]></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cien Palais des Princes de Liège (327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d'hier, d'aujourd'hui et de demain (3277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information instituée par S.M. le Roi Léopold 3 le 14 juillet 1946 (3278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présenté par le secrétariat du Roi sur les évènements politique qui ont suivi la libération : mai 1945-octobre 1949 (3278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présentés au congrès des 5 et 6 novembre 1949 (3278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84th Infantry Division in the Battle of the Ardennes : december 1944- january 1945 (3278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Baalbek (3278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artisme : 1831-1848 (3278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llaboration industrielle et ouvrière avec l'occupant : communication faite à la section d'économie politique de la Chambre du Commerce de Bruxelles, le 4 mai 1945 (327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ragédie du marxisme : du manifeste communiste à la stratégie totalitaire : essai critique (3278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utriche veut vivre (2602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0 2009 at 4:05:54]]></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entrale des mineurs et ses militants pendant l'occupation (3278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ultations sur le travail sous l'occupation (32790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tite histoire des grandes doctrines économiques (3279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5]]></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me français : du "socialisme utopique" à la "démocratie industrielle" (3279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ditions économiques de la paix (3280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bération : des bras à la machine, de la disette à l'abondance, de l'échange à la distribution (3280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ère des organisateurs (3280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et contre l'économie dirigée : opinions de MM. R. Dreux, L. Billiet, L. Gingembre (et al.) (328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lace du consommateur dans l'économie dirigée (328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distributive de l'abondance : mesures transitoires, réponses aux objections (328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eure du choix (260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5 2009 at 9:05:44]]></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reté et abondance : essai de mise à jour de l'économie politique (3280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 Duhring bouleverse la science : anti-Duhring. Tome 1, Philosophie (3280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 Duhring bouleverse la science : anti-Duhring. Tome 3, Socialisme (3280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igine de la famille, de la propriété privée et de l'état (3280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édéralisme économique : essai sur l'avenir des démocraties dans les grandes cités industrielles (3281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1, Le procès de la production du capital (3281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2, Le procès de la production du capital (suite) (3281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5, Le procès de la circulation du capital (3281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6, Le procès de la circulation du capital (suite) (3281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7, Le procès de la circulation du capital (suite) (3281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USC Grâce-Berleur (2651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51]]></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pital. Tome 8, Le procès de la circulation du capital (suite) (3281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sère de la philosophie : réponse à la philosophie de la misère de M. Proudhon (3281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es matières premières (3281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s sur le Problèmes des Nationalisations (3281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6]]></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grès social en Belgique depuis la libération (3282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écis de la sécurité sociale des ouvriers,employés, mineurs, marins : texte à jour au 15 novembre 1948 (3282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est-elle en péril ? (3283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le provinciale de service social [...] créée par la Députation permanente du Conseil provincial de Liège (3283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fants dans la brume : pour la réadaptation de l'enfant (3283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étudier à l'université (3283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législatives fédérales 1949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USC Poulseur (2651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15]]></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jet pour l'amélioration du recrutement du personnel scientifique de nos universités (32840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naissez-vous la Belgique : itinéraire (3284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s bibliothèques publiques : un projet de réorganisation (3284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tapes de l'archéologie (3284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ergie atomique (328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ux aguets des oiseaux et autres animaux (3284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une et diverse : notices (3285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coopérative : traité général de la coopération de consommation (3285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coopération (3285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 pratique de coopération agricole (3285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 Vermeersch - J. Latin (2651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04]]></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llectivisme devant l'expérience (3285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ions culturelles (3285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qu'il nous faut (3285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attachement de la Wallonie à la France (328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qui s'impose : essai sur l'organisation de la démocratie sociale (3286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eux méthodes : conférences (3286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contre l'état (3286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de juin 1949 : Documentation (32872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cumentation pour témoins et membres des Bureaux de vote pour les élections législatives (32876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ptabilité communale (3287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 L. Decerf (2651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51]]></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provinciale de la Belgique (328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ade-Mecum à l'usage des officiers de l'Etat Civil (3287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fluence de la guerre sur les contrats de travail et d'emploi : doctrine et jurisprudence (3288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coordonnées relatives à l'assurance en vue de la vieillesse et du décès prématuré : Ministère du Travail et de la Prévoyance Sociale (3288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nsions de vieillesse : analyse pratique de la nouvelle législation (32885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relatives à l'assurance en vue de la vieillesse et du décès prématuré (3288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8]]></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ix de la paix (3289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ix totale ou guerre : l'alternative de fer (32891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la libération de la crainte : deux amendements à la charte : contrôle atomique et limitation du droit de veto (328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ervice militaire des étudiants et des diplômés universitaires (3289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Jean Nihon (2651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38]]></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a démocratie sociale par l'accession des travailleurs à la gestion économique (328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seils d'entreprise : principes et écueils (3289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d'action, programme et statut de l'organisation internationale du travail : première question à l'ordre du jour. (3289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forme de l'entreprise : vers un salaire humain. (3289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ordinaire des 7,8 et 9 février 1948 : rapports sur les salaires dans les mines; le problème charbonnier; le statut des mineurs (3290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9]]></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aquisards wallons (336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0 at 3:03:05]]></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2 de la loi du II mai 1929 : rapport sur l'exercice 1946 et bilan 1946 (3368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0 at 3:03:40]]></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39 et le bilan 1939 = Hoofdkas voor het dienstjaar 1939 en balans 1939 (337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0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41 et bilan 1941 = Hoofdkas voor het klein beoepskrediet : verslag over het dienstjaar 1941 en balans 1941 (3371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28]]></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11 de la loi du 11 mai 1929 : rapport sur l'exercice 1943 et bilan 1943 = Hoofdkas voor het klein beroepskrediet : toepassing van artikel 11 der wet van 11 mei 1929 : verslag over het dienstjaar 1943 en balans 1943 (337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5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édération liégeoise du POB/PSB/PS (2651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09 at 4:06:10]]></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rapport sur l'exercice 1942 et bilan 1942 = Hoofdkas voor het klein beoepskrediet : verslag over het dienstjaar 1942 en balans 1942 (337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1:03:11]]></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isse centrale du petit Crédit professionnel : application de l'article 11 de la loi du 11 mai 1929 : rapport sur l'exercice 1945 et bilan 1945 = Hoofdkas voor het klein beroepskrediet : toepassing van artikel 11 der wet van 11 mei 1929 : verslag over het dienstjaar 1945 en balans 1945 (3372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2:03:52]]></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XXe anniversaire du Crédit professionnel : le 2 octobre 1949, Bruxelles (337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0 at 1:03:18]]></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politique de la faim (3383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1 2010 at 2:03:57]]></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Documents audiovisuels (340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7 2010 at 11:03:29]]></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mmaire des principes d'organisation des entreprises (3409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8 2010 at 10:03]]></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positions d'ordre intérieur : vade-mecum à l'usage des membres de la Chambre = Regelingvan den inwendigen dienst : vade-mecum ten dienste van de Kamerleden (4055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1 2010 at 1:10:59]]></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endrons-nous les usines ? : des comités d'entreprises à la gestion collective (405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0 at 11:10:45]]></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s de structure ? (4057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0 at 12:10:22]]></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du travail (4069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0 at 2:10:1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édération verviétoise du Parti socialiste   (265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8:06:37]]></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es oeuvres politiques de Machiavel à nos jours (4069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0 at 2:10:35]]></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Marcel Lantin (4079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0 at 10:11:3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harles Van Lerberghe: l'homme et l'oeuvre (4095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0 at 10:11:07]]></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nal politique: 1936-1939 (40961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0 at 11:11:57]]></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Paul Bolland (4152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0 at 3:12:20]]></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périodiques (449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1 at 11:01:49]]></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éritable G.B. Shaw = The Real Bernard Shaw (5181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1 at 11:02:17]]></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d'archives d'institutions (5260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1:02:36]]></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REO (526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1:02:55]]></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Sociétés Coopératives (526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1 at 1:02:2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MSS/Solidaris (26520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4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2e Guerre mondiale (534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1 at 11:02:02]]></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emme, tu vas voter, comment ? (53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4 2011 at 12:02:08]]></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llection Dossiers biographiques (5381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5 2011 at 10:02:16]]></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 sera demain ? (6029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1 at 3:03:02]]></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cialistes des pays opprimés réclament la liberté, la démocratie et l'indépendance (7195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11 at 10:05:30]]></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ordinaire des 7, 8 et 9 février 1948 : rapports (736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10:05:25]]></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ossier Robert Hallez (736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2:05:12]]></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ngrès de Charleroi des 11 et 12 mai 1946 : débats et résolutions (737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7 2011 at 2:05:32]]></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11-12 mai 1946 Charleroi : rapport de la commission des questions constitutionnelles (737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1 at 9:05:46]]></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11-12 mai 1946 Charleroi : rapport général présenté par Fernand Scheurs (737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1 at 9:05:1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emmes prévoyantes socialistes (265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56]]></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eunes et le Socialisme  (742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1 at 12:05:20]]></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ngrès de Liège des 20 et 21 octobre 1945 : débats et résolutions (7469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1 at 10:06:35]]></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national wallon 3-4 mai 1947 Namur : rapport général (747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1 at 11:06:26]]></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gne politique du Parti précédé de la déclaration de principes (764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11:06:10]]></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Hubert Lapaille (764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2:06:15]]></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vers (765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5 2011 at 2:06:24]]></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mités d'entreprises et le financement des oeuvres sociales (767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6 2011 at 11:06:09]]></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xtes de la Constitution belge de la Loi communale et de la Loi provinciale (77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11 at 10:06:08]]></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de la coopération internationale (776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1 at 2:06:55]]></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tresse et espérance : les responsabilités du commandement de l'armée et du gouvernement dans la tragédie de mai 1940 (777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1 at 3:06:5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Fonds de solidarité Truffaut-Delbrouck" (2652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29]]></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fense de la jeunesse : session ordinaire d'octobre 1946 : discours (780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1 at 11:06:21]]></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d'actualité : la décentralisation politique et la décentralisation administrative (780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1 at 12:06:13]]></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a-t-elle collaboré ? (785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3:06:28]]></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a-t-elle collaboré ? (785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3:06:14]]></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nthologie moderne : lectures modernes et professionnelles annotés (786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1 at 4:06:02]]></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français : cours provinciaux de sciences administratives et d'officier de police (787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36]]></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comptabilité communale (787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15]]></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sai sur l'antisoviétisme (787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10:06:33]]></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s de structure (789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3 2011 at 2:06:39]]></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de Russie (796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9:06:3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ean Blistin (2652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38]]></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nuel de philosophie (classes de philosophie et de première supérieure). Tome I : Introduction générale : psychologie (79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9:06:22]]></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nuel de philosophie (classes de plilosophie et de première supérieure). Tome II : Logique, morale, philosophie générale (797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7 2011 at 10:06:16]]></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endre aventure (808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30 2011 at 2:06:31]]></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tte de classe ou "concentration nationale" : comment défendre l'intérêt général (813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5 2011 at 9:07:03]]></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politique internationale (821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8 2011 at 9:07:10]]></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ant de la mine (825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19]]></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ans la bourrasque (825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45]]></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bat (82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2 2011 at 10:07:08]]></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ingt-cinq années de régime des allocations familiales en Belgique (830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3 2011 at 3:07:29]]></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irène dans la vitrine (8300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3 2011 at 3:07:0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provinciales 1949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oseph Bondas (2652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42]]></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près coup (836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8 2011 at 2:07:30]]></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Belgique et les familles nombreuses (838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9 2011 at 10:07:47]]></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guerre des Nations Unies : 1939-1945 (8974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7 2011 at 9:08:34]]></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coopérative groupe 300.000 personnes : en êtes-vous ? (8990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7 2011 at 3:08:20]]></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belges parlent aux belges : la crise charbonnière devant l'opinion (899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8 2011 at 9:08:31]]></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ustrie charbonnière : son passé, son présent, son avenir (906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42]]></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ineur. Tome II (9070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3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teau de Herve charbonnier (9070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9:08:59]]></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blème charbonnier (907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3 2011 at 10:08:31]]></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fonction royale (91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4 2011 at 1:08:4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oseph Bovy (2652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23]]></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flits interséquestres : commentaire de l'accord sur la résolution des conflits portant sur les avoirs allemands ennemis signé à Bruxelles le 5 décembre 1947 (9188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11 at 9:08:59]]></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urmente (929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9 2011 at 9:08:35]]></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s de famine et de détresse (938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0:08:23]]></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udhon (938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1:08:39]]></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es migrations humaines (938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11:08:55]]></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de 1848 et le Drapeau rouge (94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0 2011 at 3:08]]></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ièvre tropicale (948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11:08:05]]></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politique et économie sociale (9504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2:08:44]]></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951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11 at 3:08:15]]></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écile parmi nous : chronique des Pasquier (965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6 2011 at 11:09: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Henri Brenu (26524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08]]></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ésert de Bièvres (965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6 2011 at 11:09]]></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assion de Joseph Pasquier : chronique des Pasquier (968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1:09:4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ue de la terre promise : chronique des Pasquier (969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1:09:53]]></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rois mousquetaires. Vol. 1 (969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1 at 1:09]]></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ux de Paris : août 1944 (976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9 2011 at 11:09:02]]></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et sa destinée = Human destiny (976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9 2011 at 11:09:42]]></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 participation aux bénéfices à l'accession à la propriété de l'entreprise (9782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1 at 9:09:22]]></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collective (985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4 2011 at 10:09:41]]></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 lettres (985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4 2011 at 11:09:50]]></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991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6 2011 at 10:09:1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Léon Brockus (26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9:06:31]]></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ôle de la violence dans l'histoire (99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6 2011 at 10:09:15]]></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posé de la situation administrative de la Province de Liège (année 1945) fait par la députation permanente du Conseil provincial (1003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0 2011 at 3:09:34]]></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xtermination des juifs de Varsovie (100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1 2011 at 3:09:24]]></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Coopératrices (1013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2 2011 at 12:09:45]]></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ouze ans dans la tourmante (10131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2 2011 at 12:09:18]]></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o syndicus (10225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8 2011 at 2:09]]></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orme de la sécurité sociale : l'opinion des employeurs sur la doctrine de base (10229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9 2011 at 11:09:07]]></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ul Hymans : un homme, un temps : 1865-1941 (10246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1:10]]></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éritable Francisco Ferrer (10247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2:10:23]]></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voir : les génies invisibles de la cité (10248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 2011 at 12:10:3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laude Dejardin (2652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1]]></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vie héroïque de Rosa Luxembourg (10346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0 2011 at 9:10:22]]></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oge de la neutralité scolaire (1045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9:10:33]]></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déal moral laïque (10460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10:10:38]]></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ine : 1870-1924 (1046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3 2011 at 10:10:2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itiation civique ou le livre des droits et devoirs des citoyens belges : manuel spécialement destiné à l'enseignement normal et à l'enseignement moyen (10565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7 2011 at 10:10:39]]></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andement de l'armée et la responsabilité ministérielle en droit constitutionnel belge (1065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1 at 1:10:10]]></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érichole (1070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0:10:12]]></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rère-Orban (10710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1:10:39]]></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acobins (10713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12:10:48]]></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mille Lemonnier (10722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1 at 2:10:4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Georges Dejardin (2652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57]]></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usines Muller (1074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1 2011 at 2:10:30]]></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trace du marquis (1075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4 2011 at 10:10:48]]></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le de Nimes (1082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5 2011 at 11:10:31]]></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Suisse (1094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6 2011 at 2:10:24]]></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jour de feu (1105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7 2011 at 4:10:41]]></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glementation des allocations familiales pour non-salariés en Belgique : textes coordonnés (11238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7 2011 at 11:11:01]]></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finition, programme et composition du Grand Liège (1128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1 at 2:11:13]]></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jet pour l'amélioration du recrutement du personnel scientifique de nos universités (11285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8 2011 at 2:11:44]]></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ascisme et grand capital : Italie-Allemagne (1147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4 2011 at 10:11:10]]></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 double réponse à Mm De Mun et Paul Deschanel (1150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5 2011 at 11:11:5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élestin Demblon (265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2]]></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mmune de Varsovie : trahie par Staline massacrée par Hitler (11662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02]]></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socialisme et du communisme en France de 1871 à 1947 (11662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18]]></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introduction du Marxisme en France (11662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7 2011 at 3:11:03]]></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12 ans auprès d'Hitler (11664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0:11:31]]></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tern (11665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0:11:28]]></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oblème à résoudre : la querelle des Flamands et des Wallons (11666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1 at 12:11:29]]></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introduction du marxisme en France (116706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1 at 10:11:44]]></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Renan (11690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1 at 3:11:53]]></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urope en marche (1170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1:42]]></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nna (11701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1:0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Elisa Devlieger (265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06:01]]></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socialisme au XXe siècle (1170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2:11:05]]></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devoeringen uitgesproken in de kamer des volksvertegen woordigers (1170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2:11:29]]></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épendance de la Wallonie (1170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1:11:43]]></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andement de l'armée et la responsabilité ministérielle en droit constitutionnel belge (11707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54]]></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 sur la répression des crimes contre la sureté intérieure de l'Etat belge (1170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33]]></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propos de la réforme de la procédure pénale militaire (11708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3:11:05]]></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laatste tien regeringsjaren van Léopold II : 1900-1910 (1170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4 2011 at 4:11:02]]></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antiquité et le moyen-âge (1225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02]]></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es temps modernes : les temps contemporains de 1789 à 1815 (1225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32]]></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générale : les temps contemporains de 1815 à nos jours (122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5 2011 at 11:12:39]]></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514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Alex Fontaine-Borguet (265293)]]></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37]]></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le laïque et liberté (1227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1 at 9:12:15]]></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Marthe Verhaeren : deux cent dix-neuf lettres inédites (1889-1913) (1228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1 at 10:12:55]]></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uliette Vidal (1245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2 2011 at 2:12:08]]></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r V. 8 (1252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 2012 at 11:01:31]]></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ois écrivains belges : Louis Delattre, George Garnir, James Vandrunen (12563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10:01:09]]></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ller et l'amour (1257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1:01:59]]></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plément familial du salaire : études des allocations familiales dans leurs rapports avec le salaire (1258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2 at 3:01:05]]></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RSS concentrationnaire : travail forcé, esclavage en Russie soviétique (12634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2 at 4:01:27]]></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itiation à la conjoncture économique : cours professé à l'école nationale d'organisation économique et sociale (1263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2 at 4:01:05]]></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socialistes (1273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2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atherine Gillon (265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26]]></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prévoyantes socialistes (1273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44]]></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litique familiale (12741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54]]></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emmes et travail (1274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59]]></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ension et aménagement du territoire (1274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21]]></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otection du consommateur (1274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07]]></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cifisme et internationalisme (1274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08]]></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ocialisme et vie politique (1274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3:01:38]]></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ptes-rendus, conférences, congrès, discours, lois, rapports (1275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49]]></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grès (1275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34]]></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scours (12750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genda 1940 (2583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1 2009 at 3:05:0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Grévesse (2653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32]]></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apports (1275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28]]></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ivres et brochures (divers éditeurs) (1275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35]]></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ériodiques isolés (1275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9 2012 at 4:01:20]]></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hilosophie marxiste et les sciences (128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2 at 4:01:34]]></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socialisme européen : rédigée d'après des notes de cours par un groupe d'amis et d'élèves (12826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0 2012 at 4:01:48]]></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ni le Basque (1295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9]]></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ia Chapdelaine : récit du Canada français (12959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3]]></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ns armes ni armure (1296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0:01:46]]></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ression du travail pour l'occupation allemande de 1940 à 1944 : commentaire de l'arrêté-loi du 25 mai 1945 (1297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2 at 11:01:36]]></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illusions... désillusions ! : 15 août 1944-15 août 1945 (1301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1:01:0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Hoebrechts (2653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16]]></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question flamande (1302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2:01:38]]></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dividu et marxisme (1302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2 at 2:01:33]]></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yndicat national des CPTTMA, l'UTMI et CGTB (13033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8:01:07]]></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Syndicat national des C.P.T.T.M.A. et l'U.T.M.I. (1303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01]]></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G.T.B. (13034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2]]></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ésistance (13034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7]]></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ti socialiste « illégal » belge (1303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0]]></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ticipation à des actes de résistance (13034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2]]></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ront de l'indépendance (13034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9]]></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rrespondances (13034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4]]></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ené Jadot (26531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17]]></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Monde Du Travail (1303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3]]></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offerte à Louis De Brouckère par Charles Rahier pour son 80e anniversaire accompagnée d'une lettre de celui-ci. (1303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26]]></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et édition socialistes (13034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9]]></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et articles divers (13034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5]]></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ulletin syndical belge (1303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5]]></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INBEL (1303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16]]></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Après-guerre (13034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0]]></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mission belge pour l'étude des problèmes d'après-guerre (130349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6]]></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mité d'aide aux ex-prisonniers soviétiques (13034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43]]></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ivers (13035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5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Mathieu Kisselstein (2653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03]]></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diplomatie (1303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9:01:34]]></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Parti communiste bolchévik de l'URSS (1304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1:01:01]]></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URSS : première partie (1305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2:01:51]]></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ettres secrètes échangées par Hitler et Mussolini (1305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2:01:55]]></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arnet noir : Troue in the milk (130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2 at 4:01:43]]></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roi impossible (1307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9 2012 at 11:01:36]]></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ckerill et la Cité de l'acier (1316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11:01:07]]></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elgië in den storm (1316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1:01:11]]></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ragments d'histoire : impressions et souvenirs (1317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2 at 2:01:09]]></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londyke Bill (1320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4 2012 at 11:01:4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Alphonse Lapaille (26532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1:06:54]]></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vations et espoirs : la société belge sous l'occupation allemande 1940-1944 (13298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2:01:55]]></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olution et tradition (1330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4:01:42]]></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tialcibiade ou la révolution des faits : les Problèmes de l' heure : nouvelles perspectives sur le monde d'après-guerre (13306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6 2012 at 4:01:58]]></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et la laïcité : ou l'éternité et les circonstances (13340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1 2012 at 9:01:29]]></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troisième combattant (1336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 2012 at 4:02:40]]></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zéro et l'infini = Darkness at Moon (14380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7 2012 at 4:02:44]]></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fer organisé : le systtème des camps de concentration (1438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7 2012 at 4:02]]></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 fonctionnaire soviétique (1438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8 2012 at 10:02:32]]></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choisi la liberté ! : la vie publique et privée d'un haut fonctionnaire soviétique (1439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8 2012 at 11:02:34]]></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neau du pêcheur (1445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9 2012 at 4:02:1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hristian Léonet (2653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2:06:10]]></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ulture générale par le français : contribution à la réforme de l'enseignement (14504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3 2012 at 9:02:14]]></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i vu la Pologne trahie (1451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3 2012 at 11:02:15]]></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er dans la liberté : la vocation de l'Europe (1456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0:02:46]]></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nifeste communiste de 1948 : et le monde d'aujourd'hui (145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1:02:55]]></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ut les hommes ! (1456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1:02:31]]></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venir du travail. 1 : L'Association internationale pour le progrès social et son activité pendant l'entre deux guerre (1457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2 at 1:02:13]]></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sociale en Wallonie (14640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9:02:06]]></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mmerce extérieur de la Belgique (1465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02:24]]></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principes généraux de l'organisation (1465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1:02:13]]></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ritique de la vie quotidienne : introduction (1466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2:02:1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Y. Loyen (2653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2:06:39]]></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1466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2:02:46]]></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1466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40]]></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communiste : ligne et tourmants (1466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21]]></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communiste : la ligne et les tourmants (1466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1:02:52]]></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yndicalisme dans le monde (14682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6 2012 at 4:02:19]]></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a recherche de nos origines wallonnes (14723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7 2012 at 2:02:56]]></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et la révolution (14738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11:02:33]]></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et la révolution (1473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11:02:52]]></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x, Engels, marxisme (14749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0 2012 at 3:02:25]]></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ception matérialiste de la question juive (1476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0:02:0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Hubert Rassart (2653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6:31]]></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rise de Velikochouwsk (1476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0:02:26]]></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ierre Laval de l'armistice au poteau (14774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2 at 11:02:54]]></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bre académie de Belgique (fondation Edmond Pirard) (1483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2 2012 at 3:02:17]]></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xte de la loi communale (1483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2 2012 at 4:02:24]]></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formation civique de la jeunesse républicaine (1485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0:02:27]]></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truit pour le peuple : TVA : une expérience de la démocratie américaine (14854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0:02:42]]></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défense des belges devant le Conseil de Guerre allemand (1486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3 2012 at 12:02:45]]></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ouvement syndical international avant, pendant et après la guerre (1491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2 at 11:02:32]]></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 cinquante ans de pensée socialiste : Babeuf, Saint-Simon, [...] (1492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2 at 12:02:58]]></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cènes et images de la vie naturelle (14952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1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Jean Tillman (2653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1:06:01]]></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à la langue merveilleuse (149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22]]></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lais de France : petits mémoires de deux compagnons de route et de table (14952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11:02:30]]></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64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3:02:59]]></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arxisme contre dictature : centralisme et démocratie. Masse et chefs. Liberté de la critique et de la science (1496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16]]></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7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26]]></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russe (14970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8 2012 at 4:02:01]]></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rtir de l'homme... = The Root is Man : examen critique des fondements de l'action socialiste (1497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0:02:14]]></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hâteau seigneurial de Mouscron (1497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0:02:29]]></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agesse et la destinée (1497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1:02:46]]></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million pour un mari (14980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9 2012 at 11:02:42]]></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xposition internationale de l'eau (Liège 1939) (2653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7 2009 at 2:06:54]]></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 constituante à la constitution (1501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2 at 10:03:05]]></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Manual for Courts-Martial U.S. Army : 1928 (1502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2 at 11:03:30]]></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corne (1505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 2012 at 10:03:49]]></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entury Edition of the Communist Manifesto (1509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10:03:50]]></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civile en France : 1871 : la Commune de Paris (15102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11:03:55]]></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luttes de classes en France : 1848-1850 ; Les journée de juin 1848 (1511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5 2012 at 3:03:03]]></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ergie : un problème essentiel de l'économie nationale : un essai pour le résoudre (1512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9:03:27]]></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érèse Desqueyroux (1516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13]]></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harisienne (15165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49]]></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riel ou la vie de Shelley (1516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u mensonge : comment on nous a bourré le crâne (25852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2 2009 at 11:05:4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Christiane Wéry (26588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3:06:27]]></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s Etats-Unis : 1492-1946 (1516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12:03:55]]></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rre promise (15194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41]]></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ujours l'inattendu arrive (1519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20]]></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ponse à André Gide : lettre à Monsieur le Directeur de "La Gazette de Lausanne" (1519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05]]></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vivante de P.J. Proudhon. Tome 1er (1519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6 2012 at 4:03:21]]></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vivante de P.J. Proudhon. Tome 2e (1520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8:03:21]]></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isson de Jalna = Whitcoak Harvest (1520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9:03:14]]></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sonnances autour de Rimbaud (15210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0:03:19]]></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émoires de Mussolini (1942-1943) : al tempo del bas lomce e della carotta (1521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0:03:33]]></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mour balance (15217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1:03:3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chansons (2658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37]]></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aison d'autrefois (1521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11:03:13]]></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artition de la population sur le territoire belge : étude de démographie sociale (15233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7 2012 at 4:03:25]]></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graphie économique de l'URSS (1524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12:03:26]]></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lternative de fer : paix totale ou guerre (1525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3:03:57]]></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a ligne de partage des temps (1525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8 2012 at 3:03:29]]></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censement général de la population au 31/12/1947 (15287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9:03:53]]></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cueil des lois, arrêtés et règlements relatifs à la comptabilité de l'Etat (1528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0:03:21]]></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rrêtés du Régent et rapport de la Commission = Besluitars van de Begent en verslog van de Comminic (1528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0:03:56]]></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 coordonnées par l'arrêté du Régent du 12 septembre 1946, relatives à l'assurance en vue de la vieillesse et du décès prématuré : demandes en majoration de rente de vieillesse sans enquête sur les ressources, après enquête sur les ressources : introductions générales (15292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1:03:01]]></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lice des établissements classés comme dangereux, insalubres ou incommodes et des carrières à ciel ouvert (15293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10]]></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gadgets et objets (2658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44]]></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grès social en Belgique après la libération (1529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03]]></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nté du personnel (1529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2 2012 at 12:03:04]]></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rti socialiste au peuple de France : commentaires sur le manifeste de novembre 1944 (15307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3 2012 at 11:03:38]]></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nnaie et la dévaluation (1531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3 2012 at 12:03:11]]></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berté sous conditions (1533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4 2012 at 3:03:35]]></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15344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2 at 9:03:43]]></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supérieur de grammaire française simple et pratique (1535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2 at 12:03:03]]></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eendonck : bagnards et bourreaux (1539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9 2012 at 12:03:06]]></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pinion wallonne (1541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0 2012 at 2:03:06]]></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apacité civile de la femme mariée et les régimes matrimoniaux (1544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1 2012 at 11:03:3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photos (2658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46]]></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élémentaire de droit civil belge : principes, doctrine, jurisprudence. T. 1 : Introduction, théorie générale des droits et des lois : personnes, la famille (1544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1 2012 at 11:03:31]]></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arole en public : cours pour la formation de propagandistes et d'éducateurs (15523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2 at 11:03:18]]></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n° 3 : l'Etat et la démocratie (1555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2 at 4:03:12]]></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inquième Congrès du Parti communiste de Yougoslavie du 21 au 28 juillet 1948 (15614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2 at 10:03:58]]></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ide-mémoire à l'usage des propagandistes à l'élection provinciale (1569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2 at 11:03:25]]></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de la victoire des 9, 10 et 11 juin 1945 : rapport sur la ligne politique du Parti (1570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2 at 4:03:40]]></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lections de juin 1949 : choses bonnes à rappeler aux sociaux-chrétiens (15743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0:04:53]]></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igne politique du Parti précédée de la déclaration de principe (15747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1:04:23]]></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n recrute : manuel du recruteur (1574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11:04:30]]></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u bureau au Congrès des 6, 7 et 8 novembre 1948 (15770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3:04:37]]></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livrets ouvriers (2658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09 at 4:06:06]]></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présentés au Congrès des 25, 26 et 27 octobre 1947 (15771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2 at 3:04:37]]></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et l'orientation du Parti (15812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9:04:15]]></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moral et financier : septembre 1944 - septembre 1947 (1581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10:04:17]]></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s moral et financier : septembre 1947 - septembre 1949 (1581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4 2012 at 10:04:24]]></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rti socialiste et l'unité française (1587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5 2012 at 3:04:44]]></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dmond Picard (1588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9:04:55]]></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vilaine femme (1588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9:04:21]]></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ince Nikhil (1588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10:04:23]]></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r Baltique (15897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6 2012 at 2:04:22]]></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Goupil à Margot : histoire de bêtes (16094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12:04:4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llection électorale (2666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4 2009 at 4:06:16]]></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n Marshall ou l'Europe nécessaire au monde (1612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4:04:27]]></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valeur (1612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6 2012 at 4:04:35]]></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uples d'outre-mer et civilisation occidentale : semaines sociales de France (Lyon 1948, XXXVe session) : compte rendu in extenso des cours et conférences (1615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7 2012 at 11:04:37]]></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nthèse de l'antisémitisme (1637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atican devant la guerre et la paix (1637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25]]></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dre et la paix véritables basés sur la morale chrétienne : message de Noël précédé d'une lettre pastorale de S.E. le Cardinal Van Roey (1638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1:04:54]]></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50e anniversaire de la mort de Jean Mace fondateur de la Ligue française de l'enseignement (1639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4 2012 at 12:04:12]]></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lan commun 46 : pour une organisation de la profession (1649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2 at 4:04:09]]></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ités d'entreprise en angleterre (1649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2 at 4:04:58]]></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élémentaires de philosophie (1659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7 2012 at 1:04:3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pic>
        <p:nvPicPr>
          <p:cNvPr id="1" name="" descr="Image"/>
          <p:cNvPicPr>
            <a:picLocks noChangeAspect="1"/>
          </p:cNvPicPr>
          <p:nvPr/>
        </p:nvPicPr>
        <p:blipFill>
          <a:blip r:embed="rId1"/>
          <a:stretch>
            <a:fillRect/>
          </a:stretch>
        </p:blipFill>
        <p:spPr>
          <a:xfrm>
            <a:off x="457200" y="1371600"/>
            <a:ext cx="2133600" cy="3200400"/>
          </a:xfrm>
          <a:prstGeom prst="rect">
            <a:avLst/>
          </a:prstGeom>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Georges Truffaut (269465)]]></a:t>
            </a:r>
          </a:p>
        </p:txBody>
      </p:sp>
      <p:sp>
        <p:nvSpPr>
          <p:cNvPr id="3"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6 2009 at 3:07:01]]></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akounine (1661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30 2012 at 11:04:14]]></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ussie de 1894 à 1914 : histoire intérieure (1661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30 2012 at 11:04:32]]></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 revue mensuelle du bureau d'étude et de documentation de la Fédération générale du travail de Belgique (16706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 2012 at 12:05]]></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ocès de collaboration : Fernand de Brinon, Joseph Darnand, Jean Luchaire : compte rendu sténographique (1671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 2012 at 4:05:02]]></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mages du procès Pétain (1672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2 at 9:05:19]]></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dustrialisation des pays agricoles et la structure de l'économie mondiale après la guerre (16757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7 2012 at 10:05:55]]></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tte (16768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7 2012 at 11:05:03]]></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ce que les nationalisations ? (168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8 2012 at 12:05:09]]></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inzaine de la sécurité, de l'hygiène et de l'embellissement des lieux de travail  : 9 au 20 mai 1949 (1685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8 2012 at 4:05:44]]></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Marcellin Berthelot (1688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9 2012 at 11:05:4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héroïne : Marguerite Bervoets : 1914-1944 (2827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8 2009 at 1:08:12]]></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uicide biologique et économique de la France : la guerre a-t-elle été le suicide de la France ? (1699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4 2012 at 11:05:12]]></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cience et la foi (1699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4 2012 at 12:05:59]]></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publique fédérale socialiste - syndicaliste - européenne (1705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5 2012 at 4:05:41]]></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lexandre Petofi (1706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9:05:18]]></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de droit pénal et criminologie et archives internationales de médecine légale (1707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12:05:36]]></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evue socialiste : politique doctrine économie culture (1707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2:05:06]]></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evue nouvelle (17085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6 2012 at 3:05:27]]></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et l'homme (1715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2 2012 at 4:05:22]]></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au pied du mur (1715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8:05:47]]></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tes et catholiques (17155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8:05:2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harles de Gaulle (283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08:37]]></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ensée de Georges Sorel (1716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11:05:12]]></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ission commerciale belge en Amérique latine : janvier-mai 1947 (1717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3 2012 at 11:05:51]]></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troduction à la politique (17204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4 2012 at 11:05:53]]></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quête du bonheur (17270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10:05:02]]></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J. Proudhon : sa vie et sa correspondance 1838-1848 (1728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12:05:24]]></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insi fut assassiné Trotsky (1730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9 2012 at 4:05:18]]></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tretiens sur la politique (1730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0 2012 at 10:05:03]]></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Bacon (1734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0:05:50]]></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quiem : mémoire (1938-1940) (1735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0:05:41]]></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ournal du secrétaire de Goebbels (1735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11:05:2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sabelle Gatti de Gamond et l'origine de l'enseignement secondaire des jeunes filles en Belgique (2835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8:01]]></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es finances chargée d'examiner le projet de loi contenant le budget des pensions pour l'exercice 1940 (17368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31 2012 at 3:05:56]]></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rtrait de Staline (1739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4 2012 at 11:06:41]]></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ffaire Toulaèv (17399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4 2012 at 12:06:58]]></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nouvel impérialisme russe (17426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10:06:27]]></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entenaire des "équitables pionniers" à Rochdale : un siècle de coopération (1744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12:06:39]]></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institutions d'enseignement coopératif (1745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5 2012 at 4:06:57]]></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néralisation de l'association coopérative (1746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2 at 10:06:35]]></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ignal : sélection tirée de l'édition spéciale du Berliner illustrirte zeitung servant la propagande de guerre allemande durant les années 1940-1945. 1 : 1940-1941 (1746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6 2012 at 11:06:39]]></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spects actuels du problème scolaire (17491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9:06:56]]></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ïcité, enseignement, éducation (17496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10:06: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cialisme, bolchévisme et France (2586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2 2009 at 4:05:08]]></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belge sous l'occupation : 1940-1944 (2835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1:08:39]]></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75 années : 1864-1939 (1749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7 2012 at 10:06:31]]></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tuts (1755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1 2012 at 10:06:16]]></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umanisme agissant de Karl Marx (1757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1 2012 at 4:06:44]]></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ude littéraire sur le Vicomte de Bonald (17581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28]]></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à Paul Delesalle (1914-1921) (1758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13]]></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llemagne a-t-elle perdu la guerre ? (1758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9:06:31]]></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vers et contre tout : de Londres à Alger : souvenirs et documents sur la France libre 1940-1942 (1759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10:06:03]]></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par Paul-Henri Spaak (175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11:06:22]]></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Heine (1761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2 2012 at 4:06:52]]></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blèmes actuels du service social : rôle et avenir du service social d'entreprise (1761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8:06:3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économique de la Belgique : 1914 - 1939 (2835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28]]></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ervice social dans l'industrie (1762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9:06]]></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Inventaire des socialismes français contemporains : socialismes chrétiens, doctrines de l'abondance, la résistance, le syndicalisme, le parti socialiste SFIO, le parti communiste, les opposants révolutionnaires : trotzkistes et anarchistes (1762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0:06:21]]></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s de montagne (17623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0:06:38]]></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rmation et éducation des apprentis : quelques réflexions utiles aux moniteurs (17626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0]]></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inances communales : le budget communal (176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1]]></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le capital le plus précieux ; suivi de : Pour une formation bolchévik (1762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11]]></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1762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1]]></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et le matérialisme historique (1762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3 2012 at 11:06:34]]></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he tragedy of European labour 1918-1939 (1767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4 2012 at 4:06:38]]></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mocratie à la terre (1771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8 2012 at 11:06:20]]></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économique de la Belgique : 1914 - 1939 (283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28]]></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emps modernes : revue mensuelle (1773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9 2012 at 10:06:13]]></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ulottes de peau chez les ronds de cuir (1773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19 2012 at 11:06:09]]></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ingrad (1776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0 2012 at 11:06:13]]></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politique du comité central du Parti communiste de Yougoslavie présenté au Ve Congrès du PCY (17792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2 at 11:06:17]]></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rganisation du service social dans l'entreprise : doctrines, législation sociale et réalisations pratiques (17792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1 2012 at 11:06:20]]></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es carnets (juin-octobre 1940) : documents et témoignages pour servir à l'histoire (1781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2 2012 at 12:06:51]]></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démographie (17827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11:06:03]]></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eendonck : camp du silence, de la mort, et du crime ! (17833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2:06:36]]></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ecrétariats sociaux d'employeurs, leur situation juridique et administrative (1783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5 2012 at 4:06:55]]></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sidérations sur la politique des salaires en Belgique depuis la libération (1785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6 2012 at 12:06:1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iano d'Arlequin : roman (2835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19 2009 at 2:08:12]]></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à la Chambre des Représentants par M. Troclet, Ministre du travail et de la prévoyance sociale (1785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ne 26 2012 at 12:06:35]]></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ages immortelles de Marx (179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8:07:15]]></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179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0:07:42]]></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 : de man en zijn invloed (1795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0:07:01]]></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imes et arêtes (1796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1:07:35]]></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incipales puissances économiques du monde moins la France (17969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2 at 11:07:11]]></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umanisme du XXe siècle (1799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3 2012 at 9:07:02]]></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ours de l'homme (189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12 at 10:08:21]]></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grand problème (19057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40]]></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science de la liberté (19058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0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laïcité, base de l'unité française (2857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5 2009 at 4:08:10]]></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omme devant l'infini (1905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04]]></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 (19058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42]]></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I (1905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2:09:30]]></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II (19059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12]]></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V (1905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01]]></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V (1905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21]]></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VIII (19059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49]]></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euvres philosophiques. Tome IX (1905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3 2012 at 1:09:58]]></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rès statutaire 28-29 février et 1er mars 1948 : rapport moral et administratif pour les années 1946 et 1947 (19157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7 2012 at 11:09:24]]></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pprenti centenaire (19183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0 2012 at 10:09:3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tatut des étrangers en Belgique : Tome 1 le statut administratif des étrangers (2863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31]]></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en Belgique. Tome II : la formation de la coopération 1880-1914 (1924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2 at 10:09:37]]></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opération en Belgique. Tome II : La formation de la coopération 1880-1914 (1924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2 2012 at 11:09:28]]></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d'information du FNAM (1932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17 2012 at 11:09:59]]></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litary Justice Procedure (19412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0 2012 at 11:09:14]]></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es routes de l'Europe (1942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1 2012 at 9:09:31]]></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industrielle et la naissance du capitalisme (1947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0:09:44]]></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éographie économique de la Belgique (19476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1:09:22]]></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étape importante de l'évolution des forces syndicales : conférence nationale du travail des 16 et 17 juin 1947 (1947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1:09:23]]></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stitution de l'URSS ; La réforme de février 1944 (1947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September 24 2012 at 12:09:04]]></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nnuaire de l'ADBR : 1948-1949 (1958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 2012 at 11:10:0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te complémentaire publiée le 8 octobre 1947 par la Commission d'information instituée par S.M. le Roi Léopold III le 14 juillet 1946 (2863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37]]></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r your Information : Organisation of Agricultural Science in the Netherlands (1960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 2012 at 3:10:45]]></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but de lucre (1961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 2012 at 11:10:51]]></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grands marchés de matières premières (1961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 2012 at 1:10:51]]></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mensuel (1966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4 2012 at 10:10:10]]></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llabus] (1967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5 2012 at 12:10:53]]></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flexions sur la politique (1969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9:10:16]]></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1969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0:10:47]]></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ationalisation et réforme de l'enseignement (19698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1:10:34]]></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mages à Jean Macé et Joseph Brenier (19699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1:10:17]]></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le nationale : rapports présentés à l'Assemblée du 11 novembre 1946 (19701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8 2012 at 12:10:3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d'information instituée par S.M. le Roi Léopold III le 14 juillet 1946 (2863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6 2009 at 2:08:50]]></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uvrier communiste... des socialistes te parlent (19786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2 2012 at 9:10:23]]></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ociété belge sous l'occupation allemande 1940-1944 : préventions et espoirs (19798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2 2012 at 12:10:13]]></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ommage à Maurice Maeterlinck (19813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5 2012 at 9:10:50]]></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rieven aan een jongen socialist (1985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6 2012 at 3:10:46]]></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ays de Liège devant la guerre (1989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2 at 10:10:50]]></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seignement public en Belgique (19905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8 2012 at 11:10:12]]></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conomie belge en 1948 (19935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9 2012 at 10:10:45]]></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apport de la commission chargée d'émettre un avis motivé sur l'application des principes constitutionnels relatifs à l'exercice des prérogatives du Roi et aux rapports des grands pouvoirs constitutionnels entre eux : 10 mars 1949 - 27 juillet 1949 = Verslag van de commissie er mede belast een met redeners omkleed advies uit te brengan over de teepassing van de grodwetting beginselen betreffende de uitoefeningen van de prerogativen van de Koning en over de verhaudingen der grote grondwettelijk machten onderling : 10 Maart 1949 - 27 Juli 1949 (19943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19 2012 at 2:10:49]]></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lusieurs siècles des Nations-Unies : Londres - Moscou - Nankin - Paris - Washington - Genève (19964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2 2012 at 11:10:52]]></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auvaise carte (20050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5 2012 at 11:10:18]]></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Belgische transportarbeidersband als vrije vakvereeniging op Engelschen bodem : 1940-1941 (2871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1:08:17]]></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edachten over de revolutie van deze tijd (20075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0:10:49]]></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cès Laval : avec 19 croquis d'audiance (2007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1:10:26]]></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hysiologie du Parti communiste français (20083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9 2012 at 12:10:30]]></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nomie et démocratie (201011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0 2012 at 9:10:03]]></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evue générale belge (2010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0 2012 at 9:10:51]]></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a Commune de 1871 (2015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31 2012 at 2:10:12]]></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estament nazi : mémoires d'Alfred Rosenberg (2017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5 2012 at 2:11:22]]></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évision du marxisme-léninisme au sujet de la guerre de libération en Yougoslavie (2019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6 2012 at 11:11:50]]></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élanges d'archéologie préhistorique (20227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7 2012 at 10:11:24]]></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talogue du Musée de la ville de Spa (2031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2 at 10:11:18]]></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et Krediet ten dienste van de natie (2871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1:08:38]]></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cès Pétain : avec 44 croquis d'audience (20334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2 at 9:11:09]]></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éographie de la faim : la faim au Brésil (2039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5 2012 at 2:11:51]]></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 (2041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2:11:37]]></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 (2041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2:11:47]]></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 (2041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6 2012 at 9:11:55]]></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4 (2041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4:11:09]]></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5 (204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5:11:2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6 (2041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5:11:25]]></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7 (2041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6:11:53]]></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 (2041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6:11:3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oudhon et l'Europe : les idées de Proudhon en politique étrangère (259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5 2009 at 1:05:5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ité-jardin (2871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28 2009 at 1:08:36]]></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 (2041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8 2012 at 7:11:10]]></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 (2041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9 2012 at 12:11:30]]></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ynthèses : revue mensuelle internationnale (2045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0 2012 at 11:11:40]]></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Internationale des traîtres (20495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11:11:04]]></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 (2051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8:11:57]]></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 (20519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2 at 11:11:47]]></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 (20572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5:11:42]]></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 (2057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25]]></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 (20573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04]]></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6 (20573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4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ssai sur les données immédiates de la conscience (2873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ugust 31 2009 at 9:08:39]]></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7 (205734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48]]></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8 (205735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21]]></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9 (2057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3 2012 at 6:11:33]]></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0 (2057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05]]></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1 (2057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32]]></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2 (20577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37]]></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3 (20577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42]]></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4 (20577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9:11:24]]></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5 (20577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5 2012 at 10:11:02]]></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littérature de fossoyeurs (2061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0:11:0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jours de Flaubert (3153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0 2009 at 2:12:21]]></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 avec ça, Madame ? (20617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0:11:10]]></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ction Communale et Provinciale (20622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7 2012 at 11:11:10]]></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spects de la littérature américaine : Hawthorne, Cooper, Melville, Poe, Emerson, Jones Very, Emily Dickinson, Henry James (20655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8 2012 at 10:11:09]]></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rincipes fondamentaux d'économie politique (20719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11:11:51]]></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rxisme (20730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2:11:52]]></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monnaie et le change (20731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2:11:54]]></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principes du léninisme (2073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3:11:16]]></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es temps meilleurs : trente ans de vie sociale. I : Introduction générale: 1897-1904 (2074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2 at 4:11:12]]></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récurseurs français du socialisme : de Condorcet à Proudhon (2076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30 2012 at 2:11:41]]></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 (2077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21]]></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e héroïne : Marguerite Bervoets (1914-1944) : biographie (3156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09 at 1:12:56]]></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 (2077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07]]></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8 (20778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56]]></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9 (2077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41]]></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0 (20778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11]]></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31 (207781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 2012 at 6:12:06]]></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is réaliste (2079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11:12:29]]></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xistentialisme ou marxisme? (20801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11:12:45]]></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dialectique (2081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3:12:04]]></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fonctionne une entreprise (20816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58]]></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onquête de l'énergie ou le progrès de la puissance humaine (20817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51]]></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visage de la femme (3156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09 at 1:12:42]]></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u travail paysan (2081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16]]></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etite histoire de la bourgeoisie française (2081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3 2012 at 4:12:30]]></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cience, la paix, la liberté (2084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4 2012 at 1:12:11]]></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s Etats-Unis : 1492-1954 (2090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5 2012 at 3:12:07]]></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hevalerie du travail (2091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6 2012 at 11:12:37]]></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ervices sociaux en Angleterre (20946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7 2012 at 11:12:14]]></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ide pratique et formulaire de législation sociale (2094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7 2012 at 12:12:35]]></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at corporatif : lois et conditions d'un régime corporatif en Belgique (2102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12 at 11:12:13]]></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ngo : terre d'héroïsme (21030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1 2012 at 12:12:10]]></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ravchenko contre Moscou (2108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2 at 11:12:06]]></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échelle humaine (3172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4 2009 at 10:12:21]]></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n pleine vie russe (2108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2 at 11:12:54]]></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on devient ouvrier qualifié (21110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4 2012 at 11:12:41]]></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 l'échelle humaine (211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10:12:46]]></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aire et rendement (2114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2:12:17]]></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aractères contemporains du salaire (2115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2:12:43]]></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ervice social: tome II: les spécialisations du travail social (21154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7 2012 at 3:12:03]]></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Guerre aux Trusts (2116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2 at 8:12:34]]></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pouvoirs des secrétaires généraux pendant l'occupation (21196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2 at 10:12:37]]></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cialistes des pays opprimés réclament la liberté, la démocratie et l'indépendance: compte rendu de la Conférence Internationale des partis socialistes des pays du Centre et de l'Est européen (2121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2 at 3:12:15]]></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hiers de ma montagne (2125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1 2012 at 1:12:0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ean Jaures (3174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0:01:40]]></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tre nature d'homme: ni ange, ni bête. (2125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21 2012 at 2:12:04]]></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l'assistance aux pauvres (21408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8 2013 at 1:01:21]]></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écurité sociale en Belgique. Tome I : Problèmes belges de la sécurité sociale (21420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8 2013 at 3:01:05]]></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ttributions et pouvoirs du Conseil municipal de Paris : avant et après les décrets-lois des 21 avril et 13 juin 1939 complétés par l'ordonnace du 13 avril 1945 (2154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3 at 10:01:12]]></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lon de la recherche scientifique et du contrôle industriel : catalogue (2159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5 2013 at 12:01:51]]></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héories modernes en matière de finances publiques (2165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6 2013 at 2:01:06]]></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 dois-je connaître des lois socialistes ? : droits et obligations des employeurs et des travailleurs en matière des lois sociales. 2e partie (21677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9:01:25]]></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échos de "l'Heureux abri" à Solières (Huy) (21697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11:01:02]]></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Miroir : des lettres hongroises (21717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7 2013 at 3:01:50]]></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versité de Bruxelles et la guerre (21943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3 at 4:01:02]]></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on Blum devant la cour de Riom : février - mars 1942 (3174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0:01:05]]></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ocialisme : double réponse à MM. de Mun et Paul Deschanel (2194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3 2013 at 4:01:57]]></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une Fédération des nations libres (United free nations) (2199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4 2013 at 3:01:20]]></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preuve suprême de la liberté (22008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5 2013 at 10:01:24]]></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industrie linière en Belgique (2209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8 2013 at 4:01:14]]></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tribunaux pour enfants : précis de législation, de doctrine et de jurisprudence (2215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3 at 3:01:09]]></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os fusillés nous parlent ! : mes quatorze stations à la Citadelle de Liège : lettres des fusillés (du 21 mai 1941 au 29 janvier 1943) (22168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0:01:23]]></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dieu aux vivants : confidences et pensées d'un condamné à mort (22178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1:01:37]]></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abotages (2218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30 2013 at 11:01:55]]></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tude sur la fixation rationnelle des bases de salaires (2236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9:02:05]]></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eunesse à la dérive. Tome I : La genèse du drame (2236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10:02:1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m socialist te zijn (31751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1:01:14]]></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révolution européenne (2237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6 2013 at 11:02:37]]></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L. David (2248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3 at 10:02:42]]></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cience politique. Tome I : Le pouvoir politique (22530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2 2013 at 11:02:14]]></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cience politique. Tome II : L'Etat (2253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2 2013 at 12:02:40]]></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ogramme de la santé pour la Belgique (226490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4 2013 at 4:02:54]]></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articularités du chômage et de l'emploi en Belgique (22704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3 at 11:02:31]]></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Organisation. Tome II : organisation du travail (22706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8 2013 at 11:02:41]]></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Ecoute, jeune travailleur ! (2284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1 2013 at 10:02:55]]></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raité de service social. Tome I : problèmes - modes détude - éléments de solution (229900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6 2013 at 10:02:28]]></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oisirs et culture : manuel de l'éducation populaire. Tome I : Philosophie de l'éducation populaire (2300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6 2013 at 11:02:4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roblème de l'Unité (3175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1:01:39]]></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opératives en France (23095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3 at 4:02:06]]></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opératives agricoles (23096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7 2013 at 4:02:03]]></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glise, le communisme et les chrétiens (23182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 2013 at 12:03:56]]></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roit de vivre (23220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4 2013 at 2:03:54]]></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4 (24729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6]]></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5 (2472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6]]></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6 (247296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5]]></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7 (2472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4]]></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89 (24730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24]]></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0 (2473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atérialisme dialectique : le matérialisme dialectique de Marx et Engels, les lois de la dialectique (2593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8 2009 at 11:05:12]]></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ouvenirs sur l'affaire (3175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4 2010 at 12:01:59]]></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1 (24730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8]]></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2 (24730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0]]></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3 (2473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7]]></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4 (24730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3]]></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5 (2473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2]]></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6 (24731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6]]></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7 (24731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07]]></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8 (24731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58]]></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99 (24731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32]]></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0 (24731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2 2013 at 11:05:1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ttres à Jacqueline sur le capitalisme et le socialisme (3193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2 2010 at 4:01:01]]></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René Pirquin (27682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7 2013 at 7:10:28]]></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andes audiovisuelles (2773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9 2013 at 6:10:36]]></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sychologie, marxisme, matérialisme : essais critiques (2829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3 at 1:11:53]]></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ers la médecine sociale (28298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2 2013 at 2:11:54]]></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alcul statistique pour débutants (2832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3 at 10:11:40]]></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conseils d'entreprise (28335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13 2013 at 1:11:03]]></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nd en uitbouw van de vlaamse beweging : de vlaamse beweging door van wal (284524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0 2013 at 2:11:23]]></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Fonds Freddy Terwagne (28464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1 2013 at 8:11:33]]></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urces françaises du socialisme scientifique (28636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November 29 2013 at 11:11:07]]></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origines du capitalisme moderne : esquisse historique (28752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5 2013 at 9:12:25]]></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société au service de la personne (3195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3 2010 at 11:01:21]]></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Jan Bijl of de geboorte van het socialisme te Aalst (28785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6 2013 at 9:12:52]]></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ivrets d'ouvrier (28999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3 2013 at 11:12:10]]></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1 (31917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5:04:54]]></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2 (319174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3 (319175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4 (31917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8]]></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5 (31917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7]]></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6 (31917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4]]></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7 (31917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08 (31917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syndicalisme et la guerre (3197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0 at 9:01:55]]></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0 (31917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04]]></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1 (319177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1]]></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2 (31917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7]]></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3 (31917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4 (31917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4]]></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5 (31917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5]]></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6 (319177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3]]></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7 (31917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5]]></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8 (31917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1]]></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19 (31917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nationalité (3201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4 2010 at 4:01:06]]></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0 (31917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1 (319178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2 (319178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3]]></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3 (319178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7]]></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4 (319178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28]]></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5 (3191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56]]></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6 (31917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34]]></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7 (31917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3]]></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8 (31917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43]]></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29 (31917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5 2014 at 6:04:1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urs de sciences administratives : état civil (3202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5 2010 at 11:01:27]]></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1 (31958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2]]></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2 (31958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43]]></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3 (319582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2]]></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4 (31958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4]]></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5 (319582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7]]></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7 (319583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7]]></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8 (31958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6]]></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9 (31958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4]]></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0 (31958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5]]></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1 (319583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Bouchon de Lanaye (3205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0 at 11:01:18]]></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2 (319583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5]]></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3 (319583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34]]></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4 (31958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11]]></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5 (319583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43]]></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6 (31958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12]]></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7 (319584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56]]></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8 (319584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29]]></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49 (319584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6:04:02]]></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30 (31958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8 2014 at 8:04:28]]></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0 (3203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19]]></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prêtre prend position (32082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8 2010 at 4:01:51]]></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1 (32039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59]]></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2 (32039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8:05:32]]></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3 (32039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42]]></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4 (32039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14]]></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5 (320398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42]]></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6 (3203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24]]></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7 (320398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59]]></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58 (320399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30]]></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160 (32039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4 2014 at 9:05:50]]></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pères biographiques et portraits (33234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 2014 at 11:07:3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démocraties contre la fascisme : histoire de la seconde guerre mondiale (3213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29]]></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ssor et développement de Liège et sa région (3323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 2014 at 11:07:04]]></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Jeunesse (33256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9:07:24]]></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arcours militaire (33262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8]]></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socialiste (33267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3]]></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Vie privée (33267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59]]></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écès de Truffaut (33268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07:04]]></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rtraits et hommages (3327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1:07:24]]></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éformes de structures économiques et financières (3327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2:07:06]]></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Echevinat des Travaux publics de Liège (33278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1:07:21]]></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Monument Tchantchès (332804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2:07:0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uerre de 1870-1871 et la Commune (3213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38]]></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Bains de la Sauvenière (3328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2 2014 at 2:07:11]]></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resse (334987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50]]></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ublications officielles (3349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37]]></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Port autonome et Canal Albert (33498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41]]></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e Grand Liège (33498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uly 10 2014 at 4:07:28]]></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Karl Marx et sa doctrine (35793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9:12:51]]></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mot mineur, camarades..." (35794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10:12:26]]></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soviétique et la question de Berlin (documents) (35804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1:12:51]]></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politique extérieure du gouvernement de l'U.R.S.S. (35805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43]]></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Questions de politique extérieure : discours et déclarations : Avril 1945-juin 1948 (35806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1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Après l'école primaire, qu'allez-vous faire de vos enfants ? (2597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y 19 2009 at 11:05:08]]></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de l'Italie (3213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10:01:26]]></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istoire illustrée de la guerre de 1914 (358073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9 2014 at 2:12:22]]></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ffort (35975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4 at 11:12:08]]></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rapeaux "Prolétaire Hutois" (37526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2:03:03]]></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Drapeaux "Mutuelle les Prolétaires Hutois" (37527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2:03:43]]></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37 - 1942 / Tenu par le Secrétaire Communal (375298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1:03:20]]></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42-1946 / Tenu par le Secrétaire Communal (375310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2:03:57]]></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Registre de la correspondance : 1946-1950/ Indicateur tenu par le Secrétaire Communal (375322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6 2015 at 2:03:24]]></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roire : roman (377608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0:04:56]]></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osamonde au cœur fier : roman (377608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0:04:10]]></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Un million pour un mari : roman inédit (377610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1:04:54]]></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Pour connaître la pensée de Goethe (3214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4:01:09]]></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clé de la nuit : roman (377610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7 2015 at 11:04:02]]></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fleurs du mal (37769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8 2015 at 2:04:47]]></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seil national de Protection de la jeunesse et Comité de Protection de la jeunesse (40270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2:10:35]]></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Condition féminine (40272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2:10:42]]></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Logement (402735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51]]></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Œuvre nationale de l'enfance (402739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46]]></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 Médecine préventive (4027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October 20 2015 at 3:10:59]]></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6 (40881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1:12:56]]></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7 (4088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2:12:12]]></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8 (4088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6 2015 at 5:12:47]]></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dgets du Ministère de l'Instruction publique pour les exercices 1945 et 1946 : discours prononcé à la Chambre des Représentants : séance du 20 nov. 1946 (32142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0 at 4:01:48]]></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89 (40905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12]]></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0 (4090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55]]></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1 (40906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09]]></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2 (40906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13]]></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3 (409073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48]]></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4 (40907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2:12:42]]></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5 (40907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09]]></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6 (4090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09]]></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7 (40909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3:12:32]]></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8 (40909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11]]></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éportée en Sibérie (3230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7 2010 at 2:01:57]]></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199 (40909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12]]></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0 (40909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8 2015 at 4:12:33]]></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1 (40910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16]]></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2 (40910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13]]></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3 (40910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32]]></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4 (40910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4:12:53]]></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5 (40911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7]]></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6 (409115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6]]></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7 (409115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46]]></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8 (409115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5:12:5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développement du mouvement coopératif en Asie. Rapport élaboré pour la Conférence régionale asienne (Nuwara Eliya, Ceylan, janvier 1950) (32340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8 2010 at 2:01:25]]></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09 (40911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52]]></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10 (40911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28]]></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11 (40911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December 19 2015 at 6:12:26]]></a:t>
            </a:r>
          </a:p>
        </p:txBody>
      </p:sp>
    </p:spTree>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nseignement de l'histoire en Wallonie (40994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5 2016 at 11:01]]></a:t>
            </a:r>
          </a:p>
        </p:txBody>
      </p:sp>
    </p:spTree>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Rosa Luxembourg : Her Life and Work (41027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6 2016 at 11:01:20]]></a:t>
            </a:r>
          </a:p>
        </p:txBody>
      </p:sp>
    </p:spTree>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nine et les rapports entre Etats socialistes (41090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11 2016 at 10:01:16]]></a:t>
            </a:r>
          </a:p>
        </p:txBody>
      </p:sp>
    </p:spTree>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Fonds Louis Donnay  (413264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1 2016 at 3:01:11]]></a:t>
            </a:r>
          </a:p>
        </p:txBody>
      </p:sp>
    </p:spTree>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histoire jugera (41628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9 2016 at 4:02:33]]></a:t>
            </a:r>
          </a:p>
        </p:txBody>
      </p:sp>
    </p:spTree>
  </p:cSld>
  <p:clrMapOvr>
    <a:masterClrMapping/>
  </p:clrMapOvr>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 openbare dienst : studie over de rol van de coöperatie in de algemene regeling van de staatshuishoudkunde (41631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10:02:54]]></a:t>
            </a:r>
          </a:p>
        </p:txBody>
      </p:sp>
    </p:spTree>
  </p:cSld>
  <p:clrMapOvr>
    <a:masterClrMapping/>
  </p:clrMapOvr>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Totalitarisme et droits de l'homme (41635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2:02:3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Union postale ; n° 3 (mars 1949) (3235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1:01:42]]></a:t>
            </a:r>
          </a:p>
        </p:txBody>
      </p:sp>
    </p:spTree>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taline : essai biographique (416361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0 2016 at 3:02]]></a:t>
            </a:r>
          </a:p>
        </p:txBody>
      </p:sp>
    </p:spTree>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sources doctrinales du marxisme (41638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11:02]]></a:t>
            </a:r>
          </a:p>
        </p:txBody>
      </p:sp>
    </p:spTree>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Humanisme et terreur : essai sur le problème communiste (416402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2:02:35]]></a:t>
            </a:r>
          </a:p>
        </p:txBody>
      </p:sp>
    </p:spTree>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Nationalisatie (41640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2:02:18]]></a:t>
            </a:r>
          </a:p>
        </p:txBody>
      </p:sp>
    </p:spTree>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Comment recruter, sélectionner et utiliser le personnel de bureau (416413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6 at 3:02:15]]></a:t>
            </a:r>
          </a:p>
        </p:txBody>
      </p:sp>
    </p:spTree>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raisins de la colère (41699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5 2016 at 3:02:28]]></a:t>
            </a:r>
          </a:p>
        </p:txBody>
      </p:sp>
    </p:spTree>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vant-garde : revue marxiste révolutionnaire (41849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24 2016 at 11:02:16]]></a:t>
            </a:r>
          </a:p>
        </p:txBody>
      </p:sp>
    </p:spTree>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es documents contre les communistes (42087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0 2016 at 2:03:08]]></a:t>
            </a:r>
          </a:p>
        </p:txBody>
      </p:sp>
    </p:spTree>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plan quinquennal hongrois (421416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15 2016 at 12:03:47]]></a:t>
            </a:r>
          </a:p>
        </p:txBody>
      </p:sp>
    </p:spTree>
  </p:cSld>
  <p:clrMapOvr>
    <a:masterClrMapping/>
  </p:clrMapOvr>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Nations unies et le civisme international (42245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2 2016 at 10:03:51]]></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s machiavéliens : défenseurs de la liberté (32361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2:01:38]]></a:t>
            </a:r>
          </a:p>
        </p:txBody>
      </p:sp>
    </p:spTree>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ncien combattant (42259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3 2016 at 10:03:04]]></a:t>
            </a:r>
          </a:p>
        </p:txBody>
      </p:sp>
    </p:spTree>
  </p:cSld>
  <p:clrMapOvr>
    <a:masterClrMapping/>
  </p:clrMapOvr>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Vlaanderen, let op uw zaak ! (422735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3 2016 at 4:03:09]]></a:t>
            </a:r>
          </a:p>
        </p:txBody>
      </p:sp>
    </p:spTree>
  </p:cSld>
  <p:clrMapOvr>
    <a:masterClrMapping/>
  </p:clrMapOvr>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e Corbusier : ou l'architecture au service de l'homme (42294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4 2016 at 2:03:06]]></a:t>
            </a:r>
          </a:p>
        </p:txBody>
      </p:sp>
    </p:spTree>
  </p:cSld>
  <p:clrMapOvr>
    <a:masterClrMapping/>
  </p:clrMapOvr>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6 (423182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6:03:54]]></a:t>
            </a:r>
          </a:p>
        </p:txBody>
      </p:sp>
    </p:spTree>
  </p:cSld>
  <p:clrMapOvr>
    <a:masterClrMapping/>
  </p:clrMapOvr>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7 (423182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6:03:43]]></a:t>
            </a:r>
          </a:p>
        </p:txBody>
      </p:sp>
    </p:spTree>
  </p:cSld>
  <p:clrMapOvr>
    <a:masterClrMapping/>
  </p:clrMapOvr>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8 (42318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40]]></a:t>
            </a:r>
          </a:p>
        </p:txBody>
      </p:sp>
    </p:spTree>
  </p:cSld>
  <p:clrMapOvr>
    <a:masterClrMapping/>
  </p:clrMapOvr>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39 (42318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53]]></a:t>
            </a:r>
          </a:p>
        </p:txBody>
      </p:sp>
    </p:spTree>
  </p:cSld>
  <p:clrMapOvr>
    <a:masterClrMapping/>
  </p:clrMapOvr>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0 (42318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a:t>
            </a:r>
          </a:p>
        </p:txBody>
      </p:sp>
    </p:spTree>
  </p:cSld>
  <p:clrMapOvr>
    <a:masterClrMapping/>
  </p:clrMapOvr>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1 (423188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8 2016 at 7:03:44]]></a:t>
            </a:r>
          </a:p>
        </p:txBody>
      </p:sp>
    </p:spTree>
  </p:cSld>
  <p:clrMapOvr>
    <a:masterClrMapping/>
  </p:clrMapOvr>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a grammaire par le texte libre (42326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March 29 2016 at 2:03:09]]></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Discours prononcé à la Chambre des représentants (32364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January 29 2010 at 2:01:18]]></a:t>
            </a:r>
          </a:p>
        </p:txBody>
      </p:sp>
    </p:spTree>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2 (42351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42]]></a:t>
            </a:r>
          </a:p>
        </p:txBody>
      </p:sp>
    </p:spTree>
  </p:cSld>
  <p:clrMapOvr>
    <a:masterClrMapping/>
  </p:clrMapOvr>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3 (42351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01]]></a:t>
            </a:r>
          </a:p>
        </p:txBody>
      </p:sp>
    </p:spTree>
  </p:cSld>
  <p:clrMapOvr>
    <a:masterClrMapping/>
  </p:clrMapOvr>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4 (42351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51]]></a:t>
            </a:r>
          </a:p>
        </p:txBody>
      </p:sp>
    </p:spTree>
  </p:cSld>
  <p:clrMapOvr>
    <a:masterClrMapping/>
  </p:clrMapOvr>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5 (423519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6]]></a:t>
            </a:r>
          </a:p>
        </p:txBody>
      </p:sp>
    </p:spTree>
  </p:cSld>
  <p:clrMapOvr>
    <a:masterClrMapping/>
  </p:clrMapOvr>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6 (423519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7]]></a:t>
            </a:r>
          </a:p>
        </p:txBody>
      </p:sp>
    </p:spTree>
  </p:cSld>
  <p:clrMapOvr>
    <a:masterClrMapping/>
  </p:clrMapOvr>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7 (423519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7]]></a:t>
            </a:r>
          </a:p>
        </p:txBody>
      </p:sp>
    </p:spTree>
  </p:cSld>
  <p:clrMapOvr>
    <a:masterClrMapping/>
  </p:clrMapOvr>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8 (423519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35]]></a:t>
            </a:r>
          </a:p>
        </p:txBody>
      </p:sp>
    </p:spTree>
  </p:cSld>
  <p:clrMapOvr>
    <a:masterClrMapping/>
  </p:clrMapOvr>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49 (423519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31]]></a:t>
            </a:r>
          </a:p>
        </p:txBody>
      </p:sp>
    </p:spTree>
  </p:cSld>
  <p:clrMapOvr>
    <a:masterClrMapping/>
  </p:clrMapOvr>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0 (4235200)]]></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22]]></a:t>
            </a:r>
          </a:p>
        </p:txBody>
      </p:sp>
    </p:spTree>
  </p:cSld>
  <p:clrMapOvr>
    <a:masterClrMapping/>
  </p:clrMapOvr>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1 (4235201)]]></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2:04:1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Bulletin du centre d'étude des problèmes sociaux indigènes, n°7 (32653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2 (423527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6]]></a:t>
            </a:r>
          </a:p>
        </p:txBody>
      </p:sp>
    </p:spTree>
  </p:cSld>
  <p:clrMapOvr>
    <a:masterClrMapping/>
  </p:clrMapOvr>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3 (423527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04]]></a:t>
            </a:r>
          </a:p>
        </p:txBody>
      </p:sp>
    </p:spTree>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4 (423527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5]]></a:t>
            </a:r>
          </a:p>
        </p:txBody>
      </p:sp>
    </p:spTree>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5 (423527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11]]></a:t>
            </a:r>
          </a:p>
        </p:txBody>
      </p:sp>
    </p:spTree>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6 (423527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32]]></a:t>
            </a:r>
          </a:p>
        </p:txBody>
      </p:sp>
    </p:spTree>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7 (423527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7:04:47]]></a:t>
            </a:r>
          </a:p>
        </p:txBody>
      </p:sp>
    </p:spTree>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8 (4235279)]]></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38]]></a:t>
            </a:r>
          </a:p>
        </p:txBody>
      </p:sp>
    </p:spTree>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59 (423529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27]]></a:t>
            </a:r>
          </a:p>
        </p:txBody>
      </p:sp>
    </p:spTree>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0 (423529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28]]></a:t>
            </a:r>
          </a:p>
        </p:txBody>
      </p:sp>
    </p:spTree>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1 (423529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8:04:5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Sur la ligne de partage des temps (32656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February 11 2010 at 1:02:41]]></a:t>
            </a:r>
          </a:p>
        </p:txBody>
      </p:sp>
    </p:spTree>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2 (423535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8]]></a:t>
            </a:r>
          </a:p>
        </p:txBody>
      </p:sp>
    </p:spTree>
  </p:cSld>
  <p:clrMapOvr>
    <a:masterClrMapping/>
  </p:clrMapOvr>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3 (423535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3]]></a:t>
            </a:r>
          </a:p>
        </p:txBody>
      </p:sp>
    </p:spTree>
  </p:cSld>
  <p:clrMapOvr>
    <a:masterClrMapping/>
  </p:clrMapOvr>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4 (4235358)]]></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a:t>
            </a:r>
          </a:p>
        </p:txBody>
      </p:sp>
    </p:spTree>
  </p:cSld>
  <p:clrMapOvr>
    <a:masterClrMapping/>
  </p:clrMapOvr>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5 (4235364)]]></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43]]></a:t>
            </a:r>
          </a:p>
        </p:txBody>
      </p:sp>
    </p:spTree>
  </p:cSld>
  <p:clrMapOvr>
    <a:masterClrMapping/>
  </p:clrMapOvr>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6 (4235365)]]></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17]]></a:t>
            </a:r>
          </a:p>
        </p:txBody>
      </p:sp>
    </p:spTree>
  </p:cSld>
  <p:clrMapOvr>
    <a:masterClrMapping/>
  </p:clrMapOvr>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 267 (4235366)]]></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01]]></a:t>
            </a:r>
          </a:p>
        </p:txBody>
      </p:sp>
    </p:spTree>
  </p:cSld>
  <p:clrMapOvr>
    <a:masterClrMapping/>
  </p:clrMapOvr>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8 (4235367)]]></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0:04:06]]></a:t>
            </a:r>
          </a:p>
        </p:txBody>
      </p:sp>
    </p:spTree>
  </p:cSld>
  <p:clrMapOvr>
    <a:masterClrMapping/>
  </p:clrMapOvr>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69 (4235412)]]></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1:04:35]]></a:t>
            </a:r>
          </a:p>
        </p:txBody>
      </p:sp>
    </p:spTree>
  </p:cSld>
  <p:clrMapOvr>
    <a:masterClrMapping/>
  </p:clrMapOvr>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0 (423541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2 2016 at 11:04:19]]></a:t>
            </a:r>
          </a:p>
        </p:txBody>
      </p:sp>
    </p:spTree>
  </p:cSld>
  <p:clrMapOvr>
    <a:masterClrMapping/>
  </p:clrMapOvr>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6635115"/>
          <a:chOff x="0" y="228600"/>
          <a:chExt cx="9144000" cy="6635115"/>
        </a:xfrm>
      </p:grpSpPr>
      <p:sp>
        <p:nvSpPr>
          <p:cNvPr id="1" name=""/>
          <p:cNvSpPr txBox="1"/>
          <p:nvPr/>
        </p:nvSpPr>
        <p:spPr>
          <a:xfrm>
            <a:off x="0" y="228600"/>
            <a:ext cx="9144000" cy="914400"/>
          </a:xfrm>
          <a:prstGeom prst="rect"/>
        </p:spPr>
        <p:txBody>
          <a:bodyPr rtlCol="0" bIns="45720" lIns="91440" rIns="91440" tIns="45720">
            <a:spAutoFit/>
          </a:bodyPr>
          <a:lstStyle/>
          <a:p>
            <a:pPr algn="ctr" fontAlgn="base" marL="0" marR="0" indent="0" lvl="0">
              <a:lnSpc>
                <a:spcPct val="100000"/>
              </a:lnSpc>
            </a:pPr>
            <a:r>
              <a:rPr lang="en-US" b="1" sz="2000" u="none">
                <a:solidFill>
                  <a:srgbClr val="000000">
                    <a:alpha val="0"/>
                  </a:srgbClr>
                </a:solidFill>
                <a:latin typeface="Calibri"/>
              </a:rPr>
              <a:t><![CDATA[Légia (la) n°271 (4245233)]]></a:t>
            </a:r>
          </a:p>
        </p:txBody>
      </p:sp>
      <p:sp>
        <p:nvSpPr>
          <p:cNvPr id="2" name=""/>
          <p:cNvSpPr txBox="1"/>
          <p:nvPr/>
        </p:nvSpPr>
        <p:spPr>
          <a:xfrm>
            <a:off x="7772400" y="6492240"/>
            <a:ext cx="1371600" cy="142875"/>
          </a:xfrm>
          <a:prstGeom prst="rect"/>
        </p:spPr>
        <p:txBody>
          <a:bodyPr rtlCol="0" bIns="45720" lIns="91440" rIns="91440" tIns="45720">
            <a:spAutoFit/>
          </a:bodyPr>
          <a:lstStyle/>
          <a:p>
            <a:pPr algn="ctr" fontAlgn="base" marL="0" marR="0" indent="0" lvl="0">
              <a:lnSpc>
                <a:spcPct val="100000"/>
              </a:lnSpc>
            </a:pPr>
            <a:r>
              <a:rPr lang="en-US" sz="1200" u="none">
                <a:solidFill>
                  <a:srgbClr val="000000">
                    <a:alpha val="0"/>
                  </a:srgbClr>
                </a:solidFill>
                <a:latin typeface="Calibri"/>
              </a:rPr>
              <a:t><![CDATA[April 11 2016 at 2:04:21]]></a:t>
            </a:r>
          </a:p>
        </p:txBody>
      </p:sp>
    </p:spTree>
  </p:cSld>
  <p:clrMapOvr>
    <a:masterClrMapping/>
  </p:clrMapOvr>
</p:sld>
</file>

<file path=ppt/theme/theme1.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1029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2024-05-10T10:50:01Z</dcterms:created>
  <dcterms:modified xsi:type="dcterms:W3CDTF">2024-05-10T10:50:01Z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