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04850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mortalité infantile en Belgique (3267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4">
  <a:themeElements>
    <a:clrScheme name="Theme8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2024-07-03T18:43:51Z</dcterms:created>
  <dcterms:modified xsi:type="dcterms:W3CDTF">2024-07-03T18:43:51Z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