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711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stitutions des jésuites (2213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3 at 12:01:2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riage au point de vue chrétien. Tome II (19001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0:08:55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riage au point de vue chrétien. Tome I (19001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0:08:2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'économie politique. Tome second (1716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2 at 10:05:54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2024-05-18T17:54:11Z</dcterms:created>
  <dcterms:modified xsi:type="dcterms:W3CDTF">2024-05-18T17:54:11Z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