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733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vrez les yeux ! [: le Vlaams Blok déshabillé] (108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2:10:3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vrez les yeux (1104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3:10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2024-07-06T09:10:54Z</dcterms:created>
  <dcterms:modified xsi:type="dcterms:W3CDTF">2024-07-06T09:10:54Z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