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1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9 (ARC-C CAR 2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2024-05-18T17:52:42Z</dcterms:created>
  <dcterms:modified xsi:type="dcterms:W3CDTF">2024-05-18T17:52:42Z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