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7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liberté du travail au simple exposé des conditions dans lesquelles les forces humaines s'exercent avec le plus de puissance (97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2:09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2024-05-18T19:45:57Z</dcterms:created>
  <dcterms:modified xsi:type="dcterms:W3CDTF">2024-05-18T19:45:57Z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