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49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principes d l'économie politique et de l'impôt (3280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2024-05-17T04:05:25Z</dcterms:created>
  <dcterms:modified xsi:type="dcterms:W3CDTF">2024-05-17T04:05:25Z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