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23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et parlementaire de la Commune de Paris (259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3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catéchisme socialiste (115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Thérèse Raquin, les héritiers Rabourdin, le bouton de rose (116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er et Léopold II rois des Belges : leur vie et leur règne (1336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lle d'un proscrit (172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328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2024-05-18T04:42:45Z</dcterms:created>
  <dcterms:modified xsi:type="dcterms:W3CDTF">2024-05-18T04:42:45Z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