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459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sur les relations industrielles (3289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2024-07-03T18:00:53Z</dcterms:created>
  <dcterms:modified xsi:type="dcterms:W3CDTF">2024-07-03T18:00:53Z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