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639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urs nouveau" dans la Russie des Soviets (283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2024-06-29T07:54:11Z</dcterms:created>
  <dcterms:modified xsi:type="dcterms:W3CDTF">2024-06-29T07:54:11Z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