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417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st-elle morte ? : dossier sur la crise belge (41526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6 at 4:02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2024-09-16T22:23:55Z</dcterms:created>
  <dcterms:modified xsi:type="dcterms:W3CDTF">2024-09-16T22:23:55Z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