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23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5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doit travailler la cellule communiste (1252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 militants russes (notices biographiques) (12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5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Congrès de l'Internationale ouvrière socialiste à Marseille du 22 au 27 août 1925 (132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dinne (133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tole France est-il un grand écrivain ? (133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1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1335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10:02:4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Louis (133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4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a Russie des Soviets (133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es chamaux (144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4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monétaires d'actualité (1473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re ? (147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9:02:3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s relations économiques internationales (148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0:02:2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apitaliste : principes d'économie politique (1494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4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Karl et Luise Kautsky (149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:02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aspects de l'Europe actuelle (1513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1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du Musée de la vie wallonne (153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2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lchévisme (153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5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Ie Congrès annuel tenu les 6, 7 et 8 juin 1925 (1565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3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manie et Bessarabie (168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1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vue (16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a bienfaisance publique : commentaire pratique de la nouvelle loi organique de l'assistance publique (17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ports of the Second National Conference on the Science of Politics : Held at Chicago (1703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2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nouvelles par F. Rieder et Cie (17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:5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(172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2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en déroute (17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4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175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0:06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sur mer : le rôle de la marine américaine pendant la guerre (175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et réponses (176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5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employés (177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3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7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intres et soulpteurs nouveaux de Belgique (1782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2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(1790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0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e l'histoire comme science de l'évolution (19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du Comité national élargi tenue le 2 novembre 1924 à la Maison du Peuple de Bruxelles : compte rendu sténographique (1911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1:09:2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4 (192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 ouvrier belge 1885-1925 (192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u travail (196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e l'histoire comme science de l'évolution (201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du Parti socialdémocrate ouvrier de géorgie (2020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essais sur la théorie de la sexualité (205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0:11:4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pheus (205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2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trace de Dieu (206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5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20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industries modernes: les industries textiles (211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3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seignements de l'histoire des prix (211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1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ains (211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5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vité politique: 1er Volume (21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3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212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2:12:4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 industrielle et générale: prévoyance, organisation, commandement, coordination, contrôle (212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0:12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lèvement sur le capital dans la théorie et la pratique (227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4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2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3:03:4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politique (233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4:03:4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rgeoisie internationale et son apôtre Karl Kautsky : (réponse à Kautsky) (286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1:12:0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dium (357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3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(la Commune de Paris) (410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:01:1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puis la mort de Lénine (4106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2:01:4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: deux articles et un discours (4153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 et socialistes : cours en cinq leçons (4230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0:03:0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rnières pages inédites d'Anatole France (4598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0:12:1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5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quête des Trade-Unions en Russie : examen critique du Rapport de la Commission Syndicale britannique (258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de l'industrie liégeoise (282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9:08:1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a vie chère et de l'appauvrissement (283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8:08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contre la chômage : bulletin trimestriel de l'Association belge pour la lutte contre le chômage (259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laïque et ses adversaires (28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digieuse vie d'Honoré de Balzac (2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'ai vu à Moscou (287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: ouvrage de géographie économique (2872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B.C. de la politique communiste (313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4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ouard Anseele : sa vie, son oeuvre (315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0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rdinand Lassale : 1825-1925 : étude bio-blibliographique (319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0:01:0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èmes sociaux : l'eau et le vin, le pain, la muse et l'ouvrier (320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1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320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2:01:5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marxiste (320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26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2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ysticisme social de Saint-Simon (322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0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d'établissement des nombres - indices du coût de la vie : rapport préparé pour la deuxième conférence internationale des statisticiens du travail ( avril 1925 ) (326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s monumental : monuments, musées, attractions (327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ocialiste au Conseil Provincial du Hainaut : le travail de 30 années (327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telle que je viens de la voir (327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Industrie (327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économique et sociale au XXIIIème siècle (327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327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uvements migratoires de 1920 à 1923 (327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tradictions du monde moderne (3280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rolétarienne et son programme (328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-maladie : analyse comparative des législations nationales (328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s libres et écoles officielles (328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politque (3284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Socialisme (328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réparation des accidents du travail (328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a réparation des accidents du travail (328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mplification à apporter à l'inspection des émigrants à bord (328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ification internationale des règles relatives au contrat d'engagement des marins (328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mineurs : commentaires de la loi du 30-12-1924 et de l'Arrêté Royal du 31-12-1924 (328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loi générale de pensions de vieillesse (328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mobilisation nationale (328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bataille sociale : la grève des mineurs du Borinage (Août-Octobre 1924) (329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71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té du mouvement syndical mondial : rapports et discours prononcés au VIe congrès des syndicats ouvriers de l'URSS (75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2:06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phe ou la difficile production (83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4:07:0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belge de 1830 (83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84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historiques du mouvement syndical en Belgique (900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:08:1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effets de la loi du 14 juin 1921 instituant la journée de huit heures et la semaine de quarante-huit heures : rapport du Comité central industriel de Belgique (99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1:09:0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uze vertus de la coopération (108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5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forges d'Entre-Sambre-et-Meuse (108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1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e nénuphar (111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1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ssin minier de la Campine (1145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3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ités essentiels de la période actuelle (1166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ystères de Marseille. Vol. 2. (1166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5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par ses contemporains (117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VIII et dernier :de Ricardo à l'économie vulgaire (suite et fin) (119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ymonde Mangematin (12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2024-05-15T21:14:14Z</dcterms:created>
  <dcterms:modified xsi:type="dcterms:W3CDTF">2024-05-15T21:14:14Z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