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5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ead & roses : une autre histoire des affiches syndicales (BIB 180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2024-09-16T17:54:58Z</dcterms:created>
  <dcterms:modified xsi:type="dcterms:W3CDTF">2024-09-16T17:54:58Z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