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590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et le socialisme (2859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09 at 10:08: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2024-07-06T05:13:30Z</dcterms:created>
  <dcterms:modified xsi:type="dcterms:W3CDTF">2024-07-06T05:13:30Z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