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presProps" Target="presProps.xml"/>
  <Relationship Id="rId26" Type="http://schemas.openxmlformats.org/officeDocument/2006/relationships/viewProps" Target="viewProps.xml"/>
  <Relationship Id="rId2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3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radicale (207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10:11:3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e générale de la révolution au 19ème siècle : choix d'études sur la pratique révolutionnaire et industrielle (327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réation de l'ordre dans l'humanité ou principes d'organisation politique (3280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e philosophie positive (230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10:02:36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progrès : la justice poursuivie par l'église (4565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4:11:1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XX : Philosophie du progrès : la justice poursuivie par l'Eglise (190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de P.J. Proudhon. Tome II : La célébration du dimanche (1908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5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sques et visages (107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5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et socialisme ou discussion des principes de l'organisation du travail industriel (328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inte Bible ou l'ancien et le nouveau testament (189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1:08:2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et sa rente dans leur rapport avec l'économie politique et le droit public (328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2024-05-18T21:24:28Z</dcterms:created>
  <dcterms:modified xsi:type="dcterms:W3CDTF">2024-05-18T21:24:28Z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