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4804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le coopération pour quel socialisme ? : colloque de Wavre, 16 avril 1983 (3129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09 at 9:12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2024-09-16T05:22:42Z</dcterms:created>
  <dcterms:modified xsi:type="dcterms:W3CDTF">2024-09-16T05:22:42Z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