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480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Quelle coopération pour quel socialisme ? : colloque de Wavre, 16 avril 1983 (31297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cember 2 2009 at 9:12: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2024-09-16T05:22:42Z</dcterms:created>
  <dcterms:modified xsi:type="dcterms:W3CDTF">2024-09-16T05:22:42Z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