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1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des classes laborieuses en Angleterre. Tome 1 (327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des classes laborieuses en Angleterre. Tome 2 (3272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2024-06-29T10:01:01Z</dcterms:created>
  <dcterms:modified xsi:type="dcterms:W3CDTF">2024-06-29T10:01:01Z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