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7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axe sur la valeur ajoutée (2581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4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x et pouvoir d'achat (3281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.V.A. (328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2024-05-19T09:31:29Z</dcterms:created>
  <dcterms:modified xsi:type="dcterms:W3CDTF">2024-05-19T09:31:29Z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