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71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ès célèbres des rois et des grands hommes politiques : jugés en France de 1792 à 1840 (1977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0:10: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2024-05-18T19:34:25Z</dcterms:created>
  <dcterms:modified xsi:type="dcterms:W3CDTF">2024-05-18T19:34:25Z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