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62470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ctures historiques belges (1064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1 at 11:10: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2024-06-01T08:33:29Z</dcterms:created>
  <dcterms:modified xsi:type="dcterms:W3CDTF">2024-06-01T08:33:29Z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