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presProps" Target="presProps.xml"/>
  <Relationship Id="rId214" Type="http://schemas.openxmlformats.org/officeDocument/2006/relationships/viewProps" Target="viewProps.xml"/>
  <Relationship Id="rId2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6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u choix (26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marxiste et les sciences (128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tradition (133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4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combattant (13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organisé : le systtème des camps de concentration (143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en Wallonie (146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(146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4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5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marxisme (1474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Laval de l'armistice au poteau (147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5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loi communale (1483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cinquante ans de pensée socialiste : Babeuf, Saint-Simon, [...] (149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2:02:5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: un problème essentiel de l'économie nationale : un essai pour le résoudre (151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2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rèse Desqueyroux (151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: 1492-1946 (151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5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tition de la population sur le territoire belge : étude de démographie sociale (152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2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nsement général de la population au 31/12/1947 (1528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endonck : bagnards et bourreaux (15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pacité civile de la femme mariée et les régimes matrimoniaux (154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3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des 25, 26 et 27 octobre 1947 (1577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et l'orientation du Parti (1581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septembre 1944 - septembre 1947 (158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: revue mensuelle du bureau d'étude et de documentation de la Fédération générale du travail de Belgique (1670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'homme (171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pied du mur (171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4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et catholiques (171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2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commerciale belge en Amérique latine : janvier-mai 1947 (17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.-J. Proudhon : sa vie et sa correspondance 1838-1848 (172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: mémoire (1938-1940) (173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l impérialisme russe (1742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2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ïcité, enseignement, éducation (174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5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Paul Delesalle (1914-1921) (175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1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a-t-elle perdu la guerre ? (17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3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ers et contre tout : de Londres à Alger : souvenirs et documents sur la France libre 1940-1942 (175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Heine (176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4:06:5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et éducation des apprentis : quelques réflexions utiles aux moniteurs (176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communales : le budget communal (176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service social dans l'entreprise : doctrines, législation sociale et réalisations pratiques (177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Troclet, Ministre du travail et de la prévoyance sociale (1785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ges immortelles de Marx (179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8:07:15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cience de la liberté (1905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X (190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5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renti centenaire (191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ape importante de l'évolution des forces syndicales : conférence nationale du travail des 16 et 17 juin 1947 (19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 your Information : Organisation of Agricultural Science in the Netherlands (196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(196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ublic en Belgique (199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1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de 1871 (201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2:10:12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littérature de fossoyeurs (206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0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littérature américaine : Hawthorne, Cooper, Melville, Poe, Emerson, Jones Very, Emily Dickinson, Henry James (2065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nnaie et le change (207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2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, la paix, la liberté (208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:12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 et rendement (211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1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ributions et pouvoirs du Conseil municipal de Paris : avant et après les décrets-lois des 21 avril et 13 juin 1939 complétés par l'ordonnace du 13 avril 1945 (2154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1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on de la recherche scientifique et du contrôle industriel : catalogue (2159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2:01:5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hos de "l'Heureux abri" à Solières (Huy) (216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openbare dienst : studie over de rol van de coöperatie in de algemene regeling van de staatshuishoudkunde (4163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5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terreur : essai sur le problème communiste (416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35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ecruter, sélectionner et utiliser le personnel de bureau (4164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3:02:1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isins de la colère (4169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: 1914-1944 (282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1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III le 14 juillet 1946 (286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Flaubert (315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(1914-1944) : biographie (315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5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chon de Lanaye (320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1870-1871 et la Commune (32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Angleterre socialiste ou l'échec d'une expérience (327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ision au service de l'entreprise par la méthode du contrôle budgétaire (327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réorganisation des entreprises (327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 sur le sable : cinquante ans de journalisme (327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 Mons (3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s flandres (327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ogne : l'élan vital d'un peuple de ses origines jusqu'à nos jours (327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économiques de la paix (328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5, Le procès de la circulation du capital (328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6, Le procès de la circulation du capital (suite) (328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7, Le procès de la circulation du capital (suite) (328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8, Le procès de la circulation du capital (suite) (328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328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 Problèmes des Nationalisations (32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étudier à l'université (328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ez-vous la Belgique : itinéraire (328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coopération agricole (328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devant l'expérience (328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culturelles (328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ttachement de la Wallonie à la France (32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libération de la crainte : deux amendements à la charte : contrôle atomique et limitation du droit de veto (32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militaire des étudiants et des diplômés universitaires (328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2 de la loi du II mai 1929 : rapport sur l'exercice 1946 et bilan 1946 (336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4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G.B. Shaw = The Real Bernard Shaw (51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1 at 11:02:1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3-4 mai 1947 Namur : rapport général (74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1:06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'actualité : la décentralisation politique et la décentralisation administrative (78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2:06:1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nées de régime des allocations familiales en Belgique (830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guerre des Nations Unies : 1939-1945 (89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9:08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belges parlent aux belges : la crise charbonnière devant l'opinion (899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eur. Tome II (907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3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teau de Herve charbonnier (90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5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interséquestres : commentaire de l'accord sur la résolution des conflits portant sur les avoirs allemands ennemis signé à Bruxelles le 5 décembre 1947 (91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5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usquetaires. Vol. 1 (96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:0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uze ans dans la tourmante (1013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1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oge de la neutralité scolaire (104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: 1870-1924 (104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Nimes (108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1:10:3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Varsovie : trahie par Staline massacrée par Hitler (116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socialisme et du communisme en France de 1871 à 1947 (1166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6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7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1 at 10:11:4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épendance de la Wallonie (1170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contemporains de 1815 à nos jours (122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ler et l'amour (125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à la conjoncture économique : cours professé à l'école nationale d'organisation économique et sociale (126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4:0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2024-05-20T18:44:44Z</dcterms:created>
  <dcterms:modified xsi:type="dcterms:W3CDTF">2024-05-20T18:44:44Z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