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71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service de la petite industrie (3281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2024-07-03T18:21:03Z</dcterms:created>
  <dcterms:modified xsi:type="dcterms:W3CDTF">2024-07-03T18:21:03Z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