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2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socialisme ? (315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2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mmunal (315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3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: et ses conséquences logiques (64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1:04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2024-07-01T12:17:47Z</dcterms:created>
  <dcterms:modified xsi:type="dcterms:W3CDTF">2024-07-01T12:17:47Z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