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411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ys dans la vallée : tome 1 (377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8 2015 at 2:04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2024-05-17T05:47:47Z</dcterms:created>
  <dcterms:modified xsi:type="dcterms:W3CDTF">2024-05-17T05:47:47Z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