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slides/slide506.xml" ContentType="application/vnd.openxmlformats-officedocument.presentationml.slide+xml"/>
  <Override PartName="/ppt/slides/slide507.xml" ContentType="application/vnd.openxmlformats-officedocument.presentationml.slide+xml"/>
  <Override PartName="/ppt/slides/slide508.xml" ContentType="application/vnd.openxmlformats-officedocument.presentationml.slide+xml"/>
  <Override PartName="/ppt/slides/slide509.xml" ContentType="application/vnd.openxmlformats-officedocument.presentationml.slide+xml"/>
  <Override PartName="/ppt/slides/slide510.xml" ContentType="application/vnd.openxmlformats-officedocument.presentationml.slide+xml"/>
  <Override PartName="/ppt/slides/slide511.xml" ContentType="application/vnd.openxmlformats-officedocument.presentationml.slide+xml"/>
  <Override PartName="/ppt/slides/slide512.xml" ContentType="application/vnd.openxmlformats-officedocument.presentationml.slide+xml"/>
  <Override PartName="/ppt/slides/slide513.xml" ContentType="application/vnd.openxmlformats-officedocument.presentationml.slide+xml"/>
  <Override PartName="/ppt/slides/slide514.xml" ContentType="application/vnd.openxmlformats-officedocument.presentationml.slide+xml"/>
  <Override PartName="/ppt/slides/slide515.xml" ContentType="application/vnd.openxmlformats-officedocument.presentationml.slide+xml"/>
  <Override PartName="/ppt/slides/slide516.xml" ContentType="application/vnd.openxmlformats-officedocument.presentationml.slide+xml"/>
  <Override PartName="/ppt/slides/slide517.xml" ContentType="application/vnd.openxmlformats-officedocument.presentationml.slide+xml"/>
  <Override PartName="/ppt/slides/slide518.xml" ContentType="application/vnd.openxmlformats-officedocument.presentationml.slide+xml"/>
  <Override PartName="/ppt/slides/slide519.xml" ContentType="application/vnd.openxmlformats-officedocument.presentationml.slide+xml"/>
  <Override PartName="/ppt/slides/slide520.xml" ContentType="application/vnd.openxmlformats-officedocument.presentationml.slide+xml"/>
  <Override PartName="/ppt/slides/slide521.xml" ContentType="application/vnd.openxmlformats-officedocument.presentationml.slide+xml"/>
  <Override PartName="/ppt/slides/slide522.xml" ContentType="application/vnd.openxmlformats-officedocument.presentationml.slide+xml"/>
  <Override PartName="/ppt/slides/slide523.xml" ContentType="application/vnd.openxmlformats-officedocument.presentationml.slide+xml"/>
  <Override PartName="/ppt/slides/slide524.xml" ContentType="application/vnd.openxmlformats-officedocument.presentationml.slide+xml"/>
  <Override PartName="/ppt/slides/slide525.xml" ContentType="application/vnd.openxmlformats-officedocument.presentationml.slide+xml"/>
  <Override PartName="/ppt/slides/slide526.xml" ContentType="application/vnd.openxmlformats-officedocument.presentationml.slide+xml"/>
  <Override PartName="/ppt/slides/slide527.xml" ContentType="application/vnd.openxmlformats-officedocument.presentationml.slide+xml"/>
  <Override PartName="/ppt/slides/slide528.xml" ContentType="application/vnd.openxmlformats-officedocument.presentationml.slide+xml"/>
  <Override PartName="/ppt/slides/slide529.xml" ContentType="application/vnd.openxmlformats-officedocument.presentationml.slide+xml"/>
  <Override PartName="/ppt/slides/slide530.xml" ContentType="application/vnd.openxmlformats-officedocument.presentationml.slide+xml"/>
  <Override PartName="/ppt/slides/slide531.xml" ContentType="application/vnd.openxmlformats-officedocument.presentationml.slide+xml"/>
  <Override PartName="/ppt/slides/slide532.xml" ContentType="application/vnd.openxmlformats-officedocument.presentationml.slide+xml"/>
  <Override PartName="/ppt/slides/slide533.xml" ContentType="application/vnd.openxmlformats-officedocument.presentationml.slide+xml"/>
  <Override PartName="/ppt/slides/slide534.xml" ContentType="application/vnd.openxmlformats-officedocument.presentationml.slide+xml"/>
  <Override PartName="/ppt/slides/slide535.xml" ContentType="application/vnd.openxmlformats-officedocument.presentationml.slide+xml"/>
  <Override PartName="/ppt/slides/slide536.xml" ContentType="application/vnd.openxmlformats-officedocument.presentationml.slide+xml"/>
  <Override PartName="/ppt/slides/slide537.xml" ContentType="application/vnd.openxmlformats-officedocument.presentationml.slide+xml"/>
  <Override PartName="/ppt/slides/slide538.xml" ContentType="application/vnd.openxmlformats-officedocument.presentationml.slide+xml"/>
  <Override PartName="/ppt/slides/slide539.xml" ContentType="application/vnd.openxmlformats-officedocument.presentationml.slide+xml"/>
  <Override PartName="/ppt/slides/slide540.xml" ContentType="application/vnd.openxmlformats-officedocument.presentationml.slide+xml"/>
  <Override PartName="/ppt/slides/slide541.xml" ContentType="application/vnd.openxmlformats-officedocument.presentationml.slide+xml"/>
  <Override PartName="/ppt/slides/slide542.xml" ContentType="application/vnd.openxmlformats-officedocument.presentationml.slide+xml"/>
  <Override PartName="/ppt/slides/slide543.xml" ContentType="application/vnd.openxmlformats-officedocument.presentationml.slide+xml"/>
  <Override PartName="/ppt/slides/slide544.xml" ContentType="application/vnd.openxmlformats-officedocument.presentationml.slide+xml"/>
  <Override PartName="/ppt/slides/slide545.xml" ContentType="application/vnd.openxmlformats-officedocument.presentationml.slide+xml"/>
  <Override PartName="/ppt/slides/slide546.xml" ContentType="application/vnd.openxmlformats-officedocument.presentationml.slide+xml"/>
  <Override PartName="/ppt/slides/slide547.xml" ContentType="application/vnd.openxmlformats-officedocument.presentationml.slide+xml"/>
  <Override PartName="/ppt/slides/slide548.xml" ContentType="application/vnd.openxmlformats-officedocument.presentationml.slide+xml"/>
  <Override PartName="/ppt/slides/slide549.xml" ContentType="application/vnd.openxmlformats-officedocument.presentationml.slide+xml"/>
  <Override PartName="/ppt/slides/slide550.xml" ContentType="application/vnd.openxmlformats-officedocument.presentationml.slide+xml"/>
  <Override PartName="/ppt/slides/slide551.xml" ContentType="application/vnd.openxmlformats-officedocument.presentationml.slide+xml"/>
  <Override PartName="/ppt/slides/slide552.xml" ContentType="application/vnd.openxmlformats-officedocument.presentationml.slide+xml"/>
  <Override PartName="/ppt/slides/slide553.xml" ContentType="application/vnd.openxmlformats-officedocument.presentationml.slide+xml"/>
  <Override PartName="/ppt/slides/slide554.xml" ContentType="application/vnd.openxmlformats-officedocument.presentationml.slide+xml"/>
  <Override PartName="/ppt/slides/slide555.xml" ContentType="application/vnd.openxmlformats-officedocument.presentationml.slide+xml"/>
  <Override PartName="/ppt/slides/slide556.xml" ContentType="application/vnd.openxmlformats-officedocument.presentationml.slide+xml"/>
  <Override PartName="/ppt/slides/slide557.xml" ContentType="application/vnd.openxmlformats-officedocument.presentationml.slide+xml"/>
  <Override PartName="/ppt/slides/slide558.xml" ContentType="application/vnd.openxmlformats-officedocument.presentationml.slide+xml"/>
  <Override PartName="/ppt/slides/slide559.xml" ContentType="application/vnd.openxmlformats-officedocument.presentationml.slide+xml"/>
  <Override PartName="/ppt/slides/slide560.xml" ContentType="application/vnd.openxmlformats-officedocument.presentationml.slide+xml"/>
  <Override PartName="/ppt/slides/slide561.xml" ContentType="application/vnd.openxmlformats-officedocument.presentationml.slide+xml"/>
  <Override PartName="/ppt/slides/slide562.xml" ContentType="application/vnd.openxmlformats-officedocument.presentationml.slide+xml"/>
  <Override PartName="/ppt/slides/slide563.xml" ContentType="application/vnd.openxmlformats-officedocument.presentationml.slide+xml"/>
  <Override PartName="/ppt/slides/slide564.xml" ContentType="application/vnd.openxmlformats-officedocument.presentationml.slide+xml"/>
  <Override PartName="/ppt/slides/slide565.xml" ContentType="application/vnd.openxmlformats-officedocument.presentationml.slide+xml"/>
  <Override PartName="/ppt/slides/slide566.xml" ContentType="application/vnd.openxmlformats-officedocument.presentationml.slide+xml"/>
  <Override PartName="/ppt/slides/slide567.xml" ContentType="application/vnd.openxmlformats-officedocument.presentationml.slide+xml"/>
  <Override PartName="/ppt/slides/slide568.xml" ContentType="application/vnd.openxmlformats-officedocument.presentationml.slide+xml"/>
  <Override PartName="/ppt/slides/slide569.xml" ContentType="application/vnd.openxmlformats-officedocument.presentationml.slide+xml"/>
  <Override PartName="/ppt/slides/slide570.xml" ContentType="application/vnd.openxmlformats-officedocument.presentationml.slide+xml"/>
  <Override PartName="/ppt/slides/slide571.xml" ContentType="application/vnd.openxmlformats-officedocument.presentationml.slide+xml"/>
  <Override PartName="/ppt/slides/slide572.xml" ContentType="application/vnd.openxmlformats-officedocument.presentationml.slide+xml"/>
  <Override PartName="/ppt/slides/slide573.xml" ContentType="application/vnd.openxmlformats-officedocument.presentationml.slide+xml"/>
  <Override PartName="/ppt/slides/slide574.xml" ContentType="application/vnd.openxmlformats-officedocument.presentationml.slide+xml"/>
  <Override PartName="/ppt/slides/slide575.xml" ContentType="application/vnd.openxmlformats-officedocument.presentationml.slide+xml"/>
  <Override PartName="/ppt/slides/slide576.xml" ContentType="application/vnd.openxmlformats-officedocument.presentationml.slide+xml"/>
  <Override PartName="/ppt/slides/slide577.xml" ContentType="application/vnd.openxmlformats-officedocument.presentationml.slide+xml"/>
  <Override PartName="/ppt/slides/slide578.xml" ContentType="application/vnd.openxmlformats-officedocument.presentationml.slide+xml"/>
  <Override PartName="/ppt/slides/slide579.xml" ContentType="application/vnd.openxmlformats-officedocument.presentationml.slide+xml"/>
  <Override PartName="/ppt/slides/slide580.xml" ContentType="application/vnd.openxmlformats-officedocument.presentationml.slide+xml"/>
  <Override PartName="/ppt/slides/slide581.xml" ContentType="application/vnd.openxmlformats-officedocument.presentationml.slide+xml"/>
  <Override PartName="/ppt/slides/slide582.xml" ContentType="application/vnd.openxmlformats-officedocument.presentationml.slide+xml"/>
  <Override PartName="/ppt/slides/slide583.xml" ContentType="application/vnd.openxmlformats-officedocument.presentationml.slide+xml"/>
  <Override PartName="/ppt/slides/slide584.xml" ContentType="application/vnd.openxmlformats-officedocument.presentationml.slide+xml"/>
  <Override PartName="/ppt/slides/slide585.xml" ContentType="application/vnd.openxmlformats-officedocument.presentationml.slide+xml"/>
  <Override PartName="/ppt/slides/slide586.xml" ContentType="application/vnd.openxmlformats-officedocument.presentationml.slide+xml"/>
  <Override PartName="/ppt/slides/slide587.xml" ContentType="application/vnd.openxmlformats-officedocument.presentationml.slide+xml"/>
  <Override PartName="/ppt/slides/slide588.xml" ContentType="application/vnd.openxmlformats-officedocument.presentationml.slide+xml"/>
  <Override PartName="/ppt/slides/slide589.xml" ContentType="application/vnd.openxmlformats-officedocument.presentationml.slide+xml"/>
  <Override PartName="/ppt/slides/slide590.xml" ContentType="application/vnd.openxmlformats-officedocument.presentationml.slide+xml"/>
  <Override PartName="/ppt/slides/slide591.xml" ContentType="application/vnd.openxmlformats-officedocument.presentationml.slide+xml"/>
  <Override PartName="/ppt/slides/slide592.xml" ContentType="application/vnd.openxmlformats-officedocument.presentationml.slide+xml"/>
  <Override PartName="/ppt/slides/slide593.xml" ContentType="application/vnd.openxmlformats-officedocument.presentationml.slide+xml"/>
  <Override PartName="/ppt/slides/slide594.xml" ContentType="application/vnd.openxmlformats-officedocument.presentationml.slide+xml"/>
  <Override PartName="/ppt/slides/slide595.xml" ContentType="application/vnd.openxmlformats-officedocument.presentationml.slide+xml"/>
  <Override PartName="/ppt/slides/slide596.xml" ContentType="application/vnd.openxmlformats-officedocument.presentationml.slide+xml"/>
  <Override PartName="/ppt/slides/slide597.xml" ContentType="application/vnd.openxmlformats-officedocument.presentationml.slide+xml"/>
  <Override PartName="/ppt/slides/slide598.xml" ContentType="application/vnd.openxmlformats-officedocument.presentationml.slide+xml"/>
  <Override PartName="/ppt/slides/slide599.xml" ContentType="application/vnd.openxmlformats-officedocument.presentationml.slide+xml"/>
  <Override PartName="/ppt/slides/slide600.xml" ContentType="application/vnd.openxmlformats-officedocument.presentationml.slide+xml"/>
  <Override PartName="/ppt/slides/slide601.xml" ContentType="application/vnd.openxmlformats-officedocument.presentationml.slide+xml"/>
  <Override PartName="/ppt/slides/slide602.xml" ContentType="application/vnd.openxmlformats-officedocument.presentationml.slide+xml"/>
  <Override PartName="/ppt/slides/slide603.xml" ContentType="application/vnd.openxmlformats-officedocument.presentationml.slide+xml"/>
  <Override PartName="/ppt/slides/slide604.xml" ContentType="application/vnd.openxmlformats-officedocument.presentationml.slide+xml"/>
  <Override PartName="/ppt/slides/slide605.xml" ContentType="application/vnd.openxmlformats-officedocument.presentationml.slide+xml"/>
  <Override PartName="/ppt/slides/slide606.xml" ContentType="application/vnd.openxmlformats-officedocument.presentationml.slide+xml"/>
  <Override PartName="/ppt/slides/slide607.xml" ContentType="application/vnd.openxmlformats-officedocument.presentationml.slide+xml"/>
  <Override PartName="/ppt/slides/slide608.xml" ContentType="application/vnd.openxmlformats-officedocument.presentationml.slide+xml"/>
  <Override PartName="/ppt/slides/slide609.xml" ContentType="application/vnd.openxmlformats-officedocument.presentationml.slide+xml"/>
  <Override PartName="/ppt/slides/slide610.xml" ContentType="application/vnd.openxmlformats-officedocument.presentationml.slide+xml"/>
  <Override PartName="/ppt/slides/slide611.xml" ContentType="application/vnd.openxmlformats-officedocument.presentationml.slide+xml"/>
  <Override PartName="/ppt/slides/slide612.xml" ContentType="application/vnd.openxmlformats-officedocument.presentationml.slide+xml"/>
  <Override PartName="/ppt/slides/slide613.xml" ContentType="application/vnd.openxmlformats-officedocument.presentationml.slide+xml"/>
  <Override PartName="/ppt/slides/slide614.xml" ContentType="application/vnd.openxmlformats-officedocument.presentationml.slide+xml"/>
  <Override PartName="/ppt/slides/slide615.xml" ContentType="application/vnd.openxmlformats-officedocument.presentationml.slide+xml"/>
  <Override PartName="/ppt/slides/slide616.xml" ContentType="application/vnd.openxmlformats-officedocument.presentationml.slide+xml"/>
  <Override PartName="/ppt/slides/slide617.xml" ContentType="application/vnd.openxmlformats-officedocument.presentationml.slide+xml"/>
  <Override PartName="/ppt/slides/slide618.xml" ContentType="application/vnd.openxmlformats-officedocument.presentationml.slide+xml"/>
  <Override PartName="/ppt/slides/slide619.xml" ContentType="application/vnd.openxmlformats-officedocument.presentationml.slide+xml"/>
  <Override PartName="/ppt/slides/slide62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 id="593" r:id="rId340"/>
    <p:sldId id="594" r:id="rId341"/>
    <p:sldId id="595" r:id="rId342"/>
    <p:sldId id="596" r:id="rId343"/>
    <p:sldId id="597" r:id="rId344"/>
    <p:sldId id="598" r:id="rId345"/>
    <p:sldId id="599" r:id="rId346"/>
    <p:sldId id="600" r:id="rId347"/>
    <p:sldId id="601" r:id="rId348"/>
    <p:sldId id="602" r:id="rId349"/>
    <p:sldId id="603" r:id="rId350"/>
    <p:sldId id="604" r:id="rId351"/>
    <p:sldId id="605" r:id="rId352"/>
    <p:sldId id="606" r:id="rId353"/>
    <p:sldId id="607" r:id="rId354"/>
    <p:sldId id="608" r:id="rId355"/>
    <p:sldId id="609" r:id="rId356"/>
    <p:sldId id="610" r:id="rId357"/>
    <p:sldId id="611" r:id="rId358"/>
    <p:sldId id="612" r:id="rId359"/>
    <p:sldId id="613" r:id="rId360"/>
    <p:sldId id="614" r:id="rId361"/>
    <p:sldId id="615" r:id="rId362"/>
    <p:sldId id="616" r:id="rId363"/>
    <p:sldId id="617" r:id="rId364"/>
    <p:sldId id="618" r:id="rId365"/>
    <p:sldId id="619" r:id="rId366"/>
    <p:sldId id="620" r:id="rId367"/>
    <p:sldId id="621" r:id="rId368"/>
    <p:sldId id="622" r:id="rId369"/>
    <p:sldId id="623" r:id="rId370"/>
    <p:sldId id="624" r:id="rId371"/>
    <p:sldId id="625" r:id="rId372"/>
    <p:sldId id="626" r:id="rId373"/>
    <p:sldId id="627" r:id="rId374"/>
    <p:sldId id="628" r:id="rId375"/>
    <p:sldId id="629" r:id="rId376"/>
    <p:sldId id="630" r:id="rId377"/>
    <p:sldId id="631" r:id="rId378"/>
    <p:sldId id="632" r:id="rId379"/>
    <p:sldId id="633" r:id="rId380"/>
    <p:sldId id="634" r:id="rId381"/>
    <p:sldId id="635" r:id="rId382"/>
    <p:sldId id="636" r:id="rId383"/>
    <p:sldId id="637" r:id="rId384"/>
    <p:sldId id="638" r:id="rId385"/>
    <p:sldId id="639" r:id="rId386"/>
    <p:sldId id="640" r:id="rId387"/>
    <p:sldId id="641" r:id="rId388"/>
    <p:sldId id="642" r:id="rId389"/>
    <p:sldId id="643" r:id="rId390"/>
    <p:sldId id="644" r:id="rId391"/>
    <p:sldId id="645" r:id="rId392"/>
    <p:sldId id="646" r:id="rId393"/>
    <p:sldId id="647" r:id="rId394"/>
    <p:sldId id="648" r:id="rId395"/>
    <p:sldId id="649" r:id="rId396"/>
    <p:sldId id="650" r:id="rId397"/>
    <p:sldId id="651" r:id="rId398"/>
    <p:sldId id="652" r:id="rId399"/>
    <p:sldId id="653" r:id="rId400"/>
    <p:sldId id="654" r:id="rId401"/>
    <p:sldId id="655" r:id="rId402"/>
    <p:sldId id="656" r:id="rId403"/>
    <p:sldId id="657" r:id="rId404"/>
    <p:sldId id="658" r:id="rId405"/>
    <p:sldId id="659" r:id="rId406"/>
    <p:sldId id="660" r:id="rId407"/>
    <p:sldId id="661" r:id="rId408"/>
    <p:sldId id="662" r:id="rId409"/>
    <p:sldId id="663" r:id="rId410"/>
    <p:sldId id="664" r:id="rId411"/>
    <p:sldId id="665" r:id="rId412"/>
    <p:sldId id="666" r:id="rId413"/>
    <p:sldId id="667" r:id="rId414"/>
    <p:sldId id="668" r:id="rId415"/>
    <p:sldId id="669" r:id="rId416"/>
    <p:sldId id="670" r:id="rId417"/>
    <p:sldId id="671" r:id="rId418"/>
    <p:sldId id="672" r:id="rId419"/>
    <p:sldId id="673" r:id="rId420"/>
    <p:sldId id="674" r:id="rId421"/>
    <p:sldId id="675" r:id="rId422"/>
    <p:sldId id="676" r:id="rId423"/>
    <p:sldId id="677" r:id="rId424"/>
    <p:sldId id="678" r:id="rId425"/>
    <p:sldId id="679" r:id="rId426"/>
    <p:sldId id="680" r:id="rId427"/>
    <p:sldId id="681" r:id="rId428"/>
    <p:sldId id="682" r:id="rId429"/>
    <p:sldId id="683" r:id="rId430"/>
    <p:sldId id="684" r:id="rId431"/>
    <p:sldId id="685" r:id="rId432"/>
    <p:sldId id="686" r:id="rId433"/>
    <p:sldId id="687" r:id="rId434"/>
    <p:sldId id="688" r:id="rId435"/>
    <p:sldId id="689" r:id="rId436"/>
    <p:sldId id="690" r:id="rId437"/>
    <p:sldId id="691" r:id="rId438"/>
    <p:sldId id="692" r:id="rId439"/>
    <p:sldId id="693" r:id="rId440"/>
    <p:sldId id="694" r:id="rId441"/>
    <p:sldId id="695" r:id="rId442"/>
    <p:sldId id="696" r:id="rId443"/>
    <p:sldId id="697" r:id="rId444"/>
    <p:sldId id="698" r:id="rId445"/>
    <p:sldId id="699" r:id="rId446"/>
    <p:sldId id="700" r:id="rId447"/>
    <p:sldId id="701" r:id="rId448"/>
    <p:sldId id="702" r:id="rId449"/>
    <p:sldId id="703" r:id="rId450"/>
    <p:sldId id="704" r:id="rId451"/>
    <p:sldId id="705" r:id="rId452"/>
    <p:sldId id="706" r:id="rId453"/>
    <p:sldId id="707" r:id="rId454"/>
    <p:sldId id="708" r:id="rId455"/>
    <p:sldId id="709" r:id="rId456"/>
    <p:sldId id="710" r:id="rId457"/>
    <p:sldId id="711" r:id="rId458"/>
    <p:sldId id="712" r:id="rId459"/>
    <p:sldId id="713" r:id="rId460"/>
    <p:sldId id="714" r:id="rId461"/>
    <p:sldId id="715" r:id="rId462"/>
    <p:sldId id="716" r:id="rId463"/>
    <p:sldId id="717" r:id="rId464"/>
    <p:sldId id="718" r:id="rId465"/>
    <p:sldId id="719" r:id="rId466"/>
    <p:sldId id="720" r:id="rId467"/>
    <p:sldId id="721" r:id="rId468"/>
    <p:sldId id="722" r:id="rId469"/>
    <p:sldId id="723" r:id="rId470"/>
    <p:sldId id="724" r:id="rId471"/>
    <p:sldId id="725" r:id="rId472"/>
    <p:sldId id="726" r:id="rId473"/>
    <p:sldId id="727" r:id="rId474"/>
    <p:sldId id="728" r:id="rId475"/>
    <p:sldId id="729" r:id="rId476"/>
    <p:sldId id="730" r:id="rId477"/>
    <p:sldId id="731" r:id="rId478"/>
    <p:sldId id="732" r:id="rId479"/>
    <p:sldId id="733" r:id="rId480"/>
    <p:sldId id="734" r:id="rId481"/>
    <p:sldId id="735" r:id="rId482"/>
    <p:sldId id="736" r:id="rId483"/>
    <p:sldId id="737" r:id="rId484"/>
    <p:sldId id="738" r:id="rId485"/>
    <p:sldId id="739" r:id="rId486"/>
    <p:sldId id="740" r:id="rId487"/>
    <p:sldId id="741" r:id="rId488"/>
    <p:sldId id="742" r:id="rId489"/>
    <p:sldId id="743" r:id="rId490"/>
    <p:sldId id="744" r:id="rId491"/>
    <p:sldId id="745" r:id="rId492"/>
    <p:sldId id="746" r:id="rId493"/>
    <p:sldId id="747" r:id="rId494"/>
    <p:sldId id="748" r:id="rId495"/>
    <p:sldId id="749" r:id="rId496"/>
    <p:sldId id="750" r:id="rId497"/>
    <p:sldId id="751" r:id="rId498"/>
    <p:sldId id="752" r:id="rId499"/>
    <p:sldId id="753" r:id="rId500"/>
    <p:sldId id="754" r:id="rId501"/>
    <p:sldId id="755" r:id="rId502"/>
    <p:sldId id="756" r:id="rId503"/>
    <p:sldId id="757" r:id="rId504"/>
    <p:sldId id="758" r:id="rId505"/>
    <p:sldId id="759" r:id="rId506"/>
    <p:sldId id="760" r:id="rId507"/>
    <p:sldId id="761" r:id="rId508"/>
    <p:sldId id="762" r:id="rId509"/>
    <p:sldId id="763" r:id="rId510"/>
    <p:sldId id="764" r:id="rId511"/>
    <p:sldId id="765" r:id="rId512"/>
    <p:sldId id="766" r:id="rId513"/>
    <p:sldId id="767" r:id="rId514"/>
    <p:sldId id="768" r:id="rId515"/>
    <p:sldId id="769" r:id="rId516"/>
    <p:sldId id="770" r:id="rId517"/>
    <p:sldId id="771" r:id="rId518"/>
    <p:sldId id="772" r:id="rId519"/>
    <p:sldId id="773" r:id="rId520"/>
    <p:sldId id="774" r:id="rId521"/>
    <p:sldId id="775" r:id="rId522"/>
    <p:sldId id="776" r:id="rId523"/>
    <p:sldId id="777" r:id="rId524"/>
    <p:sldId id="778" r:id="rId525"/>
    <p:sldId id="779" r:id="rId526"/>
    <p:sldId id="780" r:id="rId527"/>
    <p:sldId id="781" r:id="rId528"/>
    <p:sldId id="782" r:id="rId529"/>
    <p:sldId id="783" r:id="rId530"/>
    <p:sldId id="784" r:id="rId531"/>
    <p:sldId id="785" r:id="rId532"/>
    <p:sldId id="786" r:id="rId533"/>
    <p:sldId id="787" r:id="rId534"/>
    <p:sldId id="788" r:id="rId535"/>
    <p:sldId id="789" r:id="rId536"/>
    <p:sldId id="790" r:id="rId537"/>
    <p:sldId id="791" r:id="rId538"/>
    <p:sldId id="792" r:id="rId539"/>
    <p:sldId id="793" r:id="rId540"/>
    <p:sldId id="794" r:id="rId541"/>
    <p:sldId id="795" r:id="rId542"/>
    <p:sldId id="796" r:id="rId543"/>
    <p:sldId id="797" r:id="rId544"/>
    <p:sldId id="798" r:id="rId545"/>
    <p:sldId id="799" r:id="rId546"/>
    <p:sldId id="800" r:id="rId547"/>
    <p:sldId id="801" r:id="rId548"/>
    <p:sldId id="802" r:id="rId549"/>
    <p:sldId id="803" r:id="rId550"/>
    <p:sldId id="804" r:id="rId551"/>
    <p:sldId id="805" r:id="rId552"/>
    <p:sldId id="806" r:id="rId553"/>
    <p:sldId id="807" r:id="rId554"/>
    <p:sldId id="808" r:id="rId555"/>
    <p:sldId id="809" r:id="rId556"/>
    <p:sldId id="810" r:id="rId557"/>
    <p:sldId id="811" r:id="rId558"/>
    <p:sldId id="812" r:id="rId559"/>
    <p:sldId id="813" r:id="rId560"/>
    <p:sldId id="814" r:id="rId561"/>
    <p:sldId id="815" r:id="rId562"/>
    <p:sldId id="816" r:id="rId563"/>
    <p:sldId id="817" r:id="rId564"/>
    <p:sldId id="818" r:id="rId565"/>
    <p:sldId id="819" r:id="rId566"/>
    <p:sldId id="820" r:id="rId567"/>
    <p:sldId id="821" r:id="rId568"/>
    <p:sldId id="822" r:id="rId569"/>
    <p:sldId id="823" r:id="rId570"/>
    <p:sldId id="824" r:id="rId571"/>
    <p:sldId id="825" r:id="rId572"/>
    <p:sldId id="826" r:id="rId573"/>
    <p:sldId id="827" r:id="rId574"/>
    <p:sldId id="828" r:id="rId575"/>
    <p:sldId id="829" r:id="rId576"/>
    <p:sldId id="830" r:id="rId577"/>
    <p:sldId id="831" r:id="rId578"/>
    <p:sldId id="832" r:id="rId579"/>
    <p:sldId id="833" r:id="rId580"/>
    <p:sldId id="834" r:id="rId581"/>
    <p:sldId id="835" r:id="rId582"/>
    <p:sldId id="836" r:id="rId583"/>
    <p:sldId id="837" r:id="rId584"/>
    <p:sldId id="838" r:id="rId585"/>
    <p:sldId id="839" r:id="rId586"/>
    <p:sldId id="840" r:id="rId587"/>
    <p:sldId id="841" r:id="rId588"/>
    <p:sldId id="842" r:id="rId589"/>
    <p:sldId id="843" r:id="rId590"/>
    <p:sldId id="844" r:id="rId591"/>
    <p:sldId id="845" r:id="rId592"/>
    <p:sldId id="846" r:id="rId593"/>
    <p:sldId id="847" r:id="rId594"/>
    <p:sldId id="848" r:id="rId595"/>
    <p:sldId id="849" r:id="rId596"/>
    <p:sldId id="850" r:id="rId597"/>
    <p:sldId id="851" r:id="rId598"/>
    <p:sldId id="852" r:id="rId599"/>
    <p:sldId id="853" r:id="rId600"/>
    <p:sldId id="854" r:id="rId601"/>
    <p:sldId id="855" r:id="rId602"/>
    <p:sldId id="856" r:id="rId603"/>
    <p:sldId id="857" r:id="rId604"/>
    <p:sldId id="858" r:id="rId605"/>
    <p:sldId id="859" r:id="rId606"/>
    <p:sldId id="860" r:id="rId607"/>
    <p:sldId id="861" r:id="rId608"/>
    <p:sldId id="862" r:id="rId609"/>
    <p:sldId id="863" r:id="rId610"/>
    <p:sldId id="864" r:id="rId611"/>
    <p:sldId id="865" r:id="rId612"/>
    <p:sldId id="866" r:id="rId613"/>
    <p:sldId id="867" r:id="rId614"/>
    <p:sldId id="868" r:id="rId615"/>
    <p:sldId id="869" r:id="rId616"/>
    <p:sldId id="870" r:id="rId617"/>
    <p:sldId id="871" r:id="rId618"/>
    <p:sldId id="872" r:id="rId619"/>
    <p:sldId id="873" r:id="rId620"/>
    <p:sldId id="874" r:id="rId621"/>
    <p:sldId id="875" r:id="rId62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slide" Target="slides/slide291.xml"/>
  <Relationship Id="rId294" Type="http://schemas.openxmlformats.org/officeDocument/2006/relationships/slide" Target="slides/slide292.xml"/>
  <Relationship Id="rId295" Type="http://schemas.openxmlformats.org/officeDocument/2006/relationships/slide" Target="slides/slide293.xml"/>
  <Relationship Id="rId296" Type="http://schemas.openxmlformats.org/officeDocument/2006/relationships/slide" Target="slides/slide294.xml"/>
  <Relationship Id="rId297" Type="http://schemas.openxmlformats.org/officeDocument/2006/relationships/slide" Target="slides/slide295.xml"/>
  <Relationship Id="rId298" Type="http://schemas.openxmlformats.org/officeDocument/2006/relationships/slide" Target="slides/slide296.xml"/>
  <Relationship Id="rId299" Type="http://schemas.openxmlformats.org/officeDocument/2006/relationships/slide" Target="slides/slide297.xml"/>
  <Relationship Id="rId300" Type="http://schemas.openxmlformats.org/officeDocument/2006/relationships/slide" Target="slides/slide298.xml"/>
  <Relationship Id="rId301" Type="http://schemas.openxmlformats.org/officeDocument/2006/relationships/slide" Target="slides/slide299.xml"/>
  <Relationship Id="rId302" Type="http://schemas.openxmlformats.org/officeDocument/2006/relationships/slide" Target="slides/slide300.xml"/>
  <Relationship Id="rId303" Type="http://schemas.openxmlformats.org/officeDocument/2006/relationships/slide" Target="slides/slide301.xml"/>
  <Relationship Id="rId304" Type="http://schemas.openxmlformats.org/officeDocument/2006/relationships/slide" Target="slides/slide302.xml"/>
  <Relationship Id="rId305" Type="http://schemas.openxmlformats.org/officeDocument/2006/relationships/slide" Target="slides/slide303.xml"/>
  <Relationship Id="rId306" Type="http://schemas.openxmlformats.org/officeDocument/2006/relationships/slide" Target="slides/slide304.xml"/>
  <Relationship Id="rId307" Type="http://schemas.openxmlformats.org/officeDocument/2006/relationships/slide" Target="slides/slide305.xml"/>
  <Relationship Id="rId308" Type="http://schemas.openxmlformats.org/officeDocument/2006/relationships/slide" Target="slides/slide306.xml"/>
  <Relationship Id="rId309" Type="http://schemas.openxmlformats.org/officeDocument/2006/relationships/slide" Target="slides/slide307.xml"/>
  <Relationship Id="rId310" Type="http://schemas.openxmlformats.org/officeDocument/2006/relationships/slide" Target="slides/slide308.xml"/>
  <Relationship Id="rId311" Type="http://schemas.openxmlformats.org/officeDocument/2006/relationships/slide" Target="slides/slide309.xml"/>
  <Relationship Id="rId312" Type="http://schemas.openxmlformats.org/officeDocument/2006/relationships/slide" Target="slides/slide310.xml"/>
  <Relationship Id="rId313" Type="http://schemas.openxmlformats.org/officeDocument/2006/relationships/slide" Target="slides/slide311.xml"/>
  <Relationship Id="rId314" Type="http://schemas.openxmlformats.org/officeDocument/2006/relationships/slide" Target="slides/slide312.xml"/>
  <Relationship Id="rId315" Type="http://schemas.openxmlformats.org/officeDocument/2006/relationships/slide" Target="slides/slide313.xml"/>
  <Relationship Id="rId316" Type="http://schemas.openxmlformats.org/officeDocument/2006/relationships/slide" Target="slides/slide314.xml"/>
  <Relationship Id="rId317" Type="http://schemas.openxmlformats.org/officeDocument/2006/relationships/slide" Target="slides/slide315.xml"/>
  <Relationship Id="rId318" Type="http://schemas.openxmlformats.org/officeDocument/2006/relationships/slide" Target="slides/slide316.xml"/>
  <Relationship Id="rId319" Type="http://schemas.openxmlformats.org/officeDocument/2006/relationships/slide" Target="slides/slide317.xml"/>
  <Relationship Id="rId320" Type="http://schemas.openxmlformats.org/officeDocument/2006/relationships/slide" Target="slides/slide318.xml"/>
  <Relationship Id="rId321" Type="http://schemas.openxmlformats.org/officeDocument/2006/relationships/slide" Target="slides/slide319.xml"/>
  <Relationship Id="rId322" Type="http://schemas.openxmlformats.org/officeDocument/2006/relationships/slide" Target="slides/slide320.xml"/>
  <Relationship Id="rId323" Type="http://schemas.openxmlformats.org/officeDocument/2006/relationships/slide" Target="slides/slide321.xml"/>
  <Relationship Id="rId324" Type="http://schemas.openxmlformats.org/officeDocument/2006/relationships/slide" Target="slides/slide322.xml"/>
  <Relationship Id="rId325" Type="http://schemas.openxmlformats.org/officeDocument/2006/relationships/slide" Target="slides/slide323.xml"/>
  <Relationship Id="rId326" Type="http://schemas.openxmlformats.org/officeDocument/2006/relationships/slide" Target="slides/slide324.xml"/>
  <Relationship Id="rId327" Type="http://schemas.openxmlformats.org/officeDocument/2006/relationships/slide" Target="slides/slide325.xml"/>
  <Relationship Id="rId328" Type="http://schemas.openxmlformats.org/officeDocument/2006/relationships/slide" Target="slides/slide326.xml"/>
  <Relationship Id="rId329" Type="http://schemas.openxmlformats.org/officeDocument/2006/relationships/slide" Target="slides/slide327.xml"/>
  <Relationship Id="rId330" Type="http://schemas.openxmlformats.org/officeDocument/2006/relationships/slide" Target="slides/slide328.xml"/>
  <Relationship Id="rId331" Type="http://schemas.openxmlformats.org/officeDocument/2006/relationships/slide" Target="slides/slide329.xml"/>
  <Relationship Id="rId332" Type="http://schemas.openxmlformats.org/officeDocument/2006/relationships/slide" Target="slides/slide330.xml"/>
  <Relationship Id="rId333" Type="http://schemas.openxmlformats.org/officeDocument/2006/relationships/slide" Target="slides/slide331.xml"/>
  <Relationship Id="rId334" Type="http://schemas.openxmlformats.org/officeDocument/2006/relationships/slide" Target="slides/slide332.xml"/>
  <Relationship Id="rId335" Type="http://schemas.openxmlformats.org/officeDocument/2006/relationships/slide" Target="slides/slide333.xml"/>
  <Relationship Id="rId336" Type="http://schemas.openxmlformats.org/officeDocument/2006/relationships/slide" Target="slides/slide334.xml"/>
  <Relationship Id="rId337" Type="http://schemas.openxmlformats.org/officeDocument/2006/relationships/slide" Target="slides/slide335.xml"/>
  <Relationship Id="rId338" Type="http://schemas.openxmlformats.org/officeDocument/2006/relationships/slide" Target="slides/slide336.xml"/>
  <Relationship Id="rId339" Type="http://schemas.openxmlformats.org/officeDocument/2006/relationships/slide" Target="slides/slide337.xml"/>
  <Relationship Id="rId340" Type="http://schemas.openxmlformats.org/officeDocument/2006/relationships/slide" Target="slides/slide338.xml"/>
  <Relationship Id="rId341" Type="http://schemas.openxmlformats.org/officeDocument/2006/relationships/slide" Target="slides/slide339.xml"/>
  <Relationship Id="rId342" Type="http://schemas.openxmlformats.org/officeDocument/2006/relationships/slide" Target="slides/slide340.xml"/>
  <Relationship Id="rId343" Type="http://schemas.openxmlformats.org/officeDocument/2006/relationships/slide" Target="slides/slide341.xml"/>
  <Relationship Id="rId344" Type="http://schemas.openxmlformats.org/officeDocument/2006/relationships/slide" Target="slides/slide342.xml"/>
  <Relationship Id="rId345" Type="http://schemas.openxmlformats.org/officeDocument/2006/relationships/slide" Target="slides/slide343.xml"/>
  <Relationship Id="rId346" Type="http://schemas.openxmlformats.org/officeDocument/2006/relationships/slide" Target="slides/slide344.xml"/>
  <Relationship Id="rId347" Type="http://schemas.openxmlformats.org/officeDocument/2006/relationships/slide" Target="slides/slide345.xml"/>
  <Relationship Id="rId348" Type="http://schemas.openxmlformats.org/officeDocument/2006/relationships/slide" Target="slides/slide346.xml"/>
  <Relationship Id="rId349" Type="http://schemas.openxmlformats.org/officeDocument/2006/relationships/slide" Target="slides/slide347.xml"/>
  <Relationship Id="rId350" Type="http://schemas.openxmlformats.org/officeDocument/2006/relationships/slide" Target="slides/slide348.xml"/>
  <Relationship Id="rId351" Type="http://schemas.openxmlformats.org/officeDocument/2006/relationships/slide" Target="slides/slide349.xml"/>
  <Relationship Id="rId352" Type="http://schemas.openxmlformats.org/officeDocument/2006/relationships/slide" Target="slides/slide350.xml"/>
  <Relationship Id="rId353" Type="http://schemas.openxmlformats.org/officeDocument/2006/relationships/slide" Target="slides/slide351.xml"/>
  <Relationship Id="rId354" Type="http://schemas.openxmlformats.org/officeDocument/2006/relationships/slide" Target="slides/slide352.xml"/>
  <Relationship Id="rId355" Type="http://schemas.openxmlformats.org/officeDocument/2006/relationships/slide" Target="slides/slide353.xml"/>
  <Relationship Id="rId356" Type="http://schemas.openxmlformats.org/officeDocument/2006/relationships/slide" Target="slides/slide354.xml"/>
  <Relationship Id="rId357" Type="http://schemas.openxmlformats.org/officeDocument/2006/relationships/slide" Target="slides/slide355.xml"/>
  <Relationship Id="rId358" Type="http://schemas.openxmlformats.org/officeDocument/2006/relationships/slide" Target="slides/slide356.xml"/>
  <Relationship Id="rId359" Type="http://schemas.openxmlformats.org/officeDocument/2006/relationships/slide" Target="slides/slide357.xml"/>
  <Relationship Id="rId360" Type="http://schemas.openxmlformats.org/officeDocument/2006/relationships/slide" Target="slides/slide358.xml"/>
  <Relationship Id="rId361" Type="http://schemas.openxmlformats.org/officeDocument/2006/relationships/slide" Target="slides/slide359.xml"/>
  <Relationship Id="rId362" Type="http://schemas.openxmlformats.org/officeDocument/2006/relationships/slide" Target="slides/slide360.xml"/>
  <Relationship Id="rId363" Type="http://schemas.openxmlformats.org/officeDocument/2006/relationships/slide" Target="slides/slide361.xml"/>
  <Relationship Id="rId364" Type="http://schemas.openxmlformats.org/officeDocument/2006/relationships/slide" Target="slides/slide362.xml"/>
  <Relationship Id="rId365" Type="http://schemas.openxmlformats.org/officeDocument/2006/relationships/slide" Target="slides/slide363.xml"/>
  <Relationship Id="rId366" Type="http://schemas.openxmlformats.org/officeDocument/2006/relationships/slide" Target="slides/slide364.xml"/>
  <Relationship Id="rId367" Type="http://schemas.openxmlformats.org/officeDocument/2006/relationships/slide" Target="slides/slide365.xml"/>
  <Relationship Id="rId368" Type="http://schemas.openxmlformats.org/officeDocument/2006/relationships/slide" Target="slides/slide366.xml"/>
  <Relationship Id="rId369" Type="http://schemas.openxmlformats.org/officeDocument/2006/relationships/slide" Target="slides/slide367.xml"/>
  <Relationship Id="rId370" Type="http://schemas.openxmlformats.org/officeDocument/2006/relationships/slide" Target="slides/slide368.xml"/>
  <Relationship Id="rId371" Type="http://schemas.openxmlformats.org/officeDocument/2006/relationships/slide" Target="slides/slide369.xml"/>
  <Relationship Id="rId372" Type="http://schemas.openxmlformats.org/officeDocument/2006/relationships/slide" Target="slides/slide370.xml"/>
  <Relationship Id="rId373" Type="http://schemas.openxmlformats.org/officeDocument/2006/relationships/slide" Target="slides/slide371.xml"/>
  <Relationship Id="rId374" Type="http://schemas.openxmlformats.org/officeDocument/2006/relationships/slide" Target="slides/slide372.xml"/>
  <Relationship Id="rId375" Type="http://schemas.openxmlformats.org/officeDocument/2006/relationships/slide" Target="slides/slide373.xml"/>
  <Relationship Id="rId376" Type="http://schemas.openxmlformats.org/officeDocument/2006/relationships/slide" Target="slides/slide374.xml"/>
  <Relationship Id="rId377" Type="http://schemas.openxmlformats.org/officeDocument/2006/relationships/slide" Target="slides/slide375.xml"/>
  <Relationship Id="rId378" Type="http://schemas.openxmlformats.org/officeDocument/2006/relationships/slide" Target="slides/slide376.xml"/>
  <Relationship Id="rId379" Type="http://schemas.openxmlformats.org/officeDocument/2006/relationships/slide" Target="slides/slide377.xml"/>
  <Relationship Id="rId380" Type="http://schemas.openxmlformats.org/officeDocument/2006/relationships/slide" Target="slides/slide378.xml"/>
  <Relationship Id="rId381" Type="http://schemas.openxmlformats.org/officeDocument/2006/relationships/slide" Target="slides/slide379.xml"/>
  <Relationship Id="rId382" Type="http://schemas.openxmlformats.org/officeDocument/2006/relationships/slide" Target="slides/slide380.xml"/>
  <Relationship Id="rId383" Type="http://schemas.openxmlformats.org/officeDocument/2006/relationships/slide" Target="slides/slide381.xml"/>
  <Relationship Id="rId384" Type="http://schemas.openxmlformats.org/officeDocument/2006/relationships/slide" Target="slides/slide382.xml"/>
  <Relationship Id="rId385" Type="http://schemas.openxmlformats.org/officeDocument/2006/relationships/slide" Target="slides/slide383.xml"/>
  <Relationship Id="rId386" Type="http://schemas.openxmlformats.org/officeDocument/2006/relationships/slide" Target="slides/slide384.xml"/>
  <Relationship Id="rId387" Type="http://schemas.openxmlformats.org/officeDocument/2006/relationships/slide" Target="slides/slide385.xml"/>
  <Relationship Id="rId388" Type="http://schemas.openxmlformats.org/officeDocument/2006/relationships/slide" Target="slides/slide386.xml"/>
  <Relationship Id="rId389" Type="http://schemas.openxmlformats.org/officeDocument/2006/relationships/slide" Target="slides/slide387.xml"/>
  <Relationship Id="rId390" Type="http://schemas.openxmlformats.org/officeDocument/2006/relationships/slide" Target="slides/slide388.xml"/>
  <Relationship Id="rId391" Type="http://schemas.openxmlformats.org/officeDocument/2006/relationships/slide" Target="slides/slide389.xml"/>
  <Relationship Id="rId392" Type="http://schemas.openxmlformats.org/officeDocument/2006/relationships/slide" Target="slides/slide390.xml"/>
  <Relationship Id="rId393" Type="http://schemas.openxmlformats.org/officeDocument/2006/relationships/slide" Target="slides/slide391.xml"/>
  <Relationship Id="rId394" Type="http://schemas.openxmlformats.org/officeDocument/2006/relationships/slide" Target="slides/slide392.xml"/>
  <Relationship Id="rId395" Type="http://schemas.openxmlformats.org/officeDocument/2006/relationships/slide" Target="slides/slide393.xml"/>
  <Relationship Id="rId396" Type="http://schemas.openxmlformats.org/officeDocument/2006/relationships/slide" Target="slides/slide394.xml"/>
  <Relationship Id="rId397" Type="http://schemas.openxmlformats.org/officeDocument/2006/relationships/slide" Target="slides/slide395.xml"/>
  <Relationship Id="rId398" Type="http://schemas.openxmlformats.org/officeDocument/2006/relationships/slide" Target="slides/slide396.xml"/>
  <Relationship Id="rId399" Type="http://schemas.openxmlformats.org/officeDocument/2006/relationships/slide" Target="slides/slide397.xml"/>
  <Relationship Id="rId400" Type="http://schemas.openxmlformats.org/officeDocument/2006/relationships/slide" Target="slides/slide398.xml"/>
  <Relationship Id="rId401" Type="http://schemas.openxmlformats.org/officeDocument/2006/relationships/slide" Target="slides/slide399.xml"/>
  <Relationship Id="rId402" Type="http://schemas.openxmlformats.org/officeDocument/2006/relationships/slide" Target="slides/slide400.xml"/>
  <Relationship Id="rId403" Type="http://schemas.openxmlformats.org/officeDocument/2006/relationships/slide" Target="slides/slide401.xml"/>
  <Relationship Id="rId404" Type="http://schemas.openxmlformats.org/officeDocument/2006/relationships/slide" Target="slides/slide402.xml"/>
  <Relationship Id="rId405" Type="http://schemas.openxmlformats.org/officeDocument/2006/relationships/slide" Target="slides/slide403.xml"/>
  <Relationship Id="rId406" Type="http://schemas.openxmlformats.org/officeDocument/2006/relationships/slide" Target="slides/slide404.xml"/>
  <Relationship Id="rId407" Type="http://schemas.openxmlformats.org/officeDocument/2006/relationships/slide" Target="slides/slide405.xml"/>
  <Relationship Id="rId408" Type="http://schemas.openxmlformats.org/officeDocument/2006/relationships/slide" Target="slides/slide406.xml"/>
  <Relationship Id="rId409" Type="http://schemas.openxmlformats.org/officeDocument/2006/relationships/slide" Target="slides/slide407.xml"/>
  <Relationship Id="rId410" Type="http://schemas.openxmlformats.org/officeDocument/2006/relationships/slide" Target="slides/slide408.xml"/>
  <Relationship Id="rId411" Type="http://schemas.openxmlformats.org/officeDocument/2006/relationships/slide" Target="slides/slide409.xml"/>
  <Relationship Id="rId412" Type="http://schemas.openxmlformats.org/officeDocument/2006/relationships/slide" Target="slides/slide410.xml"/>
  <Relationship Id="rId413" Type="http://schemas.openxmlformats.org/officeDocument/2006/relationships/slide" Target="slides/slide411.xml"/>
  <Relationship Id="rId414" Type="http://schemas.openxmlformats.org/officeDocument/2006/relationships/slide" Target="slides/slide412.xml"/>
  <Relationship Id="rId415" Type="http://schemas.openxmlformats.org/officeDocument/2006/relationships/slide" Target="slides/slide413.xml"/>
  <Relationship Id="rId416" Type="http://schemas.openxmlformats.org/officeDocument/2006/relationships/slide" Target="slides/slide414.xml"/>
  <Relationship Id="rId417" Type="http://schemas.openxmlformats.org/officeDocument/2006/relationships/slide" Target="slides/slide415.xml"/>
  <Relationship Id="rId418" Type="http://schemas.openxmlformats.org/officeDocument/2006/relationships/slide" Target="slides/slide416.xml"/>
  <Relationship Id="rId419" Type="http://schemas.openxmlformats.org/officeDocument/2006/relationships/slide" Target="slides/slide417.xml"/>
  <Relationship Id="rId420" Type="http://schemas.openxmlformats.org/officeDocument/2006/relationships/slide" Target="slides/slide418.xml"/>
  <Relationship Id="rId421" Type="http://schemas.openxmlformats.org/officeDocument/2006/relationships/slide" Target="slides/slide419.xml"/>
  <Relationship Id="rId422" Type="http://schemas.openxmlformats.org/officeDocument/2006/relationships/slide" Target="slides/slide420.xml"/>
  <Relationship Id="rId423" Type="http://schemas.openxmlformats.org/officeDocument/2006/relationships/slide" Target="slides/slide421.xml"/>
  <Relationship Id="rId424" Type="http://schemas.openxmlformats.org/officeDocument/2006/relationships/slide" Target="slides/slide422.xml"/>
  <Relationship Id="rId425" Type="http://schemas.openxmlformats.org/officeDocument/2006/relationships/slide" Target="slides/slide423.xml"/>
  <Relationship Id="rId426" Type="http://schemas.openxmlformats.org/officeDocument/2006/relationships/slide" Target="slides/slide424.xml"/>
  <Relationship Id="rId427" Type="http://schemas.openxmlformats.org/officeDocument/2006/relationships/slide" Target="slides/slide425.xml"/>
  <Relationship Id="rId428" Type="http://schemas.openxmlformats.org/officeDocument/2006/relationships/slide" Target="slides/slide426.xml"/>
  <Relationship Id="rId429" Type="http://schemas.openxmlformats.org/officeDocument/2006/relationships/slide" Target="slides/slide427.xml"/>
  <Relationship Id="rId430" Type="http://schemas.openxmlformats.org/officeDocument/2006/relationships/slide" Target="slides/slide428.xml"/>
  <Relationship Id="rId431" Type="http://schemas.openxmlformats.org/officeDocument/2006/relationships/slide" Target="slides/slide429.xml"/>
  <Relationship Id="rId432" Type="http://schemas.openxmlformats.org/officeDocument/2006/relationships/slide" Target="slides/slide430.xml"/>
  <Relationship Id="rId433" Type="http://schemas.openxmlformats.org/officeDocument/2006/relationships/slide" Target="slides/slide431.xml"/>
  <Relationship Id="rId434" Type="http://schemas.openxmlformats.org/officeDocument/2006/relationships/slide" Target="slides/slide432.xml"/>
  <Relationship Id="rId435" Type="http://schemas.openxmlformats.org/officeDocument/2006/relationships/slide" Target="slides/slide433.xml"/>
  <Relationship Id="rId436" Type="http://schemas.openxmlformats.org/officeDocument/2006/relationships/slide" Target="slides/slide434.xml"/>
  <Relationship Id="rId437" Type="http://schemas.openxmlformats.org/officeDocument/2006/relationships/slide" Target="slides/slide435.xml"/>
  <Relationship Id="rId438" Type="http://schemas.openxmlformats.org/officeDocument/2006/relationships/slide" Target="slides/slide436.xml"/>
  <Relationship Id="rId439" Type="http://schemas.openxmlformats.org/officeDocument/2006/relationships/slide" Target="slides/slide437.xml"/>
  <Relationship Id="rId440" Type="http://schemas.openxmlformats.org/officeDocument/2006/relationships/slide" Target="slides/slide438.xml"/>
  <Relationship Id="rId441" Type="http://schemas.openxmlformats.org/officeDocument/2006/relationships/slide" Target="slides/slide439.xml"/>
  <Relationship Id="rId442" Type="http://schemas.openxmlformats.org/officeDocument/2006/relationships/slide" Target="slides/slide440.xml"/>
  <Relationship Id="rId443" Type="http://schemas.openxmlformats.org/officeDocument/2006/relationships/slide" Target="slides/slide441.xml"/>
  <Relationship Id="rId444" Type="http://schemas.openxmlformats.org/officeDocument/2006/relationships/slide" Target="slides/slide442.xml"/>
  <Relationship Id="rId445" Type="http://schemas.openxmlformats.org/officeDocument/2006/relationships/slide" Target="slides/slide443.xml"/>
  <Relationship Id="rId446" Type="http://schemas.openxmlformats.org/officeDocument/2006/relationships/slide" Target="slides/slide444.xml"/>
  <Relationship Id="rId447" Type="http://schemas.openxmlformats.org/officeDocument/2006/relationships/slide" Target="slides/slide445.xml"/>
  <Relationship Id="rId448" Type="http://schemas.openxmlformats.org/officeDocument/2006/relationships/slide" Target="slides/slide446.xml"/>
  <Relationship Id="rId449" Type="http://schemas.openxmlformats.org/officeDocument/2006/relationships/slide" Target="slides/slide447.xml"/>
  <Relationship Id="rId450" Type="http://schemas.openxmlformats.org/officeDocument/2006/relationships/slide" Target="slides/slide448.xml"/>
  <Relationship Id="rId451" Type="http://schemas.openxmlformats.org/officeDocument/2006/relationships/slide" Target="slides/slide449.xml"/>
  <Relationship Id="rId452" Type="http://schemas.openxmlformats.org/officeDocument/2006/relationships/slide" Target="slides/slide450.xml"/>
  <Relationship Id="rId453" Type="http://schemas.openxmlformats.org/officeDocument/2006/relationships/slide" Target="slides/slide451.xml"/>
  <Relationship Id="rId454" Type="http://schemas.openxmlformats.org/officeDocument/2006/relationships/slide" Target="slides/slide452.xml"/>
  <Relationship Id="rId455" Type="http://schemas.openxmlformats.org/officeDocument/2006/relationships/slide" Target="slides/slide453.xml"/>
  <Relationship Id="rId456" Type="http://schemas.openxmlformats.org/officeDocument/2006/relationships/slide" Target="slides/slide454.xml"/>
  <Relationship Id="rId457" Type="http://schemas.openxmlformats.org/officeDocument/2006/relationships/slide" Target="slides/slide455.xml"/>
  <Relationship Id="rId458" Type="http://schemas.openxmlformats.org/officeDocument/2006/relationships/slide" Target="slides/slide456.xml"/>
  <Relationship Id="rId459" Type="http://schemas.openxmlformats.org/officeDocument/2006/relationships/slide" Target="slides/slide457.xml"/>
  <Relationship Id="rId460" Type="http://schemas.openxmlformats.org/officeDocument/2006/relationships/slide" Target="slides/slide458.xml"/>
  <Relationship Id="rId461" Type="http://schemas.openxmlformats.org/officeDocument/2006/relationships/slide" Target="slides/slide459.xml"/>
  <Relationship Id="rId462" Type="http://schemas.openxmlformats.org/officeDocument/2006/relationships/slide" Target="slides/slide460.xml"/>
  <Relationship Id="rId463" Type="http://schemas.openxmlformats.org/officeDocument/2006/relationships/slide" Target="slides/slide461.xml"/>
  <Relationship Id="rId464" Type="http://schemas.openxmlformats.org/officeDocument/2006/relationships/slide" Target="slides/slide462.xml"/>
  <Relationship Id="rId465" Type="http://schemas.openxmlformats.org/officeDocument/2006/relationships/slide" Target="slides/slide463.xml"/>
  <Relationship Id="rId466" Type="http://schemas.openxmlformats.org/officeDocument/2006/relationships/slide" Target="slides/slide464.xml"/>
  <Relationship Id="rId467" Type="http://schemas.openxmlformats.org/officeDocument/2006/relationships/slide" Target="slides/slide465.xml"/>
  <Relationship Id="rId468" Type="http://schemas.openxmlformats.org/officeDocument/2006/relationships/slide" Target="slides/slide466.xml"/>
  <Relationship Id="rId469" Type="http://schemas.openxmlformats.org/officeDocument/2006/relationships/slide" Target="slides/slide467.xml"/>
  <Relationship Id="rId470" Type="http://schemas.openxmlformats.org/officeDocument/2006/relationships/slide" Target="slides/slide468.xml"/>
  <Relationship Id="rId471" Type="http://schemas.openxmlformats.org/officeDocument/2006/relationships/slide" Target="slides/slide469.xml"/>
  <Relationship Id="rId472" Type="http://schemas.openxmlformats.org/officeDocument/2006/relationships/slide" Target="slides/slide470.xml"/>
  <Relationship Id="rId473" Type="http://schemas.openxmlformats.org/officeDocument/2006/relationships/slide" Target="slides/slide471.xml"/>
  <Relationship Id="rId474" Type="http://schemas.openxmlformats.org/officeDocument/2006/relationships/slide" Target="slides/slide472.xml"/>
  <Relationship Id="rId475" Type="http://schemas.openxmlformats.org/officeDocument/2006/relationships/slide" Target="slides/slide473.xml"/>
  <Relationship Id="rId476" Type="http://schemas.openxmlformats.org/officeDocument/2006/relationships/slide" Target="slides/slide474.xml"/>
  <Relationship Id="rId477" Type="http://schemas.openxmlformats.org/officeDocument/2006/relationships/slide" Target="slides/slide475.xml"/>
  <Relationship Id="rId478" Type="http://schemas.openxmlformats.org/officeDocument/2006/relationships/slide" Target="slides/slide476.xml"/>
  <Relationship Id="rId479" Type="http://schemas.openxmlformats.org/officeDocument/2006/relationships/slide" Target="slides/slide477.xml"/>
  <Relationship Id="rId480" Type="http://schemas.openxmlformats.org/officeDocument/2006/relationships/slide" Target="slides/slide478.xml"/>
  <Relationship Id="rId481" Type="http://schemas.openxmlformats.org/officeDocument/2006/relationships/slide" Target="slides/slide479.xml"/>
  <Relationship Id="rId482" Type="http://schemas.openxmlformats.org/officeDocument/2006/relationships/slide" Target="slides/slide480.xml"/>
  <Relationship Id="rId483" Type="http://schemas.openxmlformats.org/officeDocument/2006/relationships/slide" Target="slides/slide481.xml"/>
  <Relationship Id="rId484" Type="http://schemas.openxmlformats.org/officeDocument/2006/relationships/slide" Target="slides/slide482.xml"/>
  <Relationship Id="rId485" Type="http://schemas.openxmlformats.org/officeDocument/2006/relationships/slide" Target="slides/slide483.xml"/>
  <Relationship Id="rId486" Type="http://schemas.openxmlformats.org/officeDocument/2006/relationships/slide" Target="slides/slide484.xml"/>
  <Relationship Id="rId487" Type="http://schemas.openxmlformats.org/officeDocument/2006/relationships/slide" Target="slides/slide485.xml"/>
  <Relationship Id="rId488" Type="http://schemas.openxmlformats.org/officeDocument/2006/relationships/slide" Target="slides/slide486.xml"/>
  <Relationship Id="rId489" Type="http://schemas.openxmlformats.org/officeDocument/2006/relationships/slide" Target="slides/slide487.xml"/>
  <Relationship Id="rId490" Type="http://schemas.openxmlformats.org/officeDocument/2006/relationships/slide" Target="slides/slide488.xml"/>
  <Relationship Id="rId491" Type="http://schemas.openxmlformats.org/officeDocument/2006/relationships/slide" Target="slides/slide489.xml"/>
  <Relationship Id="rId492" Type="http://schemas.openxmlformats.org/officeDocument/2006/relationships/slide" Target="slides/slide490.xml"/>
  <Relationship Id="rId493" Type="http://schemas.openxmlformats.org/officeDocument/2006/relationships/slide" Target="slides/slide491.xml"/>
  <Relationship Id="rId494" Type="http://schemas.openxmlformats.org/officeDocument/2006/relationships/slide" Target="slides/slide492.xml"/>
  <Relationship Id="rId495" Type="http://schemas.openxmlformats.org/officeDocument/2006/relationships/slide" Target="slides/slide493.xml"/>
  <Relationship Id="rId496" Type="http://schemas.openxmlformats.org/officeDocument/2006/relationships/slide" Target="slides/slide494.xml"/>
  <Relationship Id="rId497" Type="http://schemas.openxmlformats.org/officeDocument/2006/relationships/slide" Target="slides/slide495.xml"/>
  <Relationship Id="rId498" Type="http://schemas.openxmlformats.org/officeDocument/2006/relationships/slide" Target="slides/slide496.xml"/>
  <Relationship Id="rId499" Type="http://schemas.openxmlformats.org/officeDocument/2006/relationships/slide" Target="slides/slide497.xml"/>
  <Relationship Id="rId500" Type="http://schemas.openxmlformats.org/officeDocument/2006/relationships/slide" Target="slides/slide498.xml"/>
  <Relationship Id="rId501" Type="http://schemas.openxmlformats.org/officeDocument/2006/relationships/slide" Target="slides/slide499.xml"/>
  <Relationship Id="rId502" Type="http://schemas.openxmlformats.org/officeDocument/2006/relationships/slide" Target="slides/slide500.xml"/>
  <Relationship Id="rId503" Type="http://schemas.openxmlformats.org/officeDocument/2006/relationships/slide" Target="slides/slide501.xml"/>
  <Relationship Id="rId504" Type="http://schemas.openxmlformats.org/officeDocument/2006/relationships/slide" Target="slides/slide502.xml"/>
  <Relationship Id="rId505" Type="http://schemas.openxmlformats.org/officeDocument/2006/relationships/slide" Target="slides/slide503.xml"/>
  <Relationship Id="rId506" Type="http://schemas.openxmlformats.org/officeDocument/2006/relationships/slide" Target="slides/slide504.xml"/>
  <Relationship Id="rId507" Type="http://schemas.openxmlformats.org/officeDocument/2006/relationships/slide" Target="slides/slide505.xml"/>
  <Relationship Id="rId508" Type="http://schemas.openxmlformats.org/officeDocument/2006/relationships/slide" Target="slides/slide506.xml"/>
  <Relationship Id="rId509" Type="http://schemas.openxmlformats.org/officeDocument/2006/relationships/slide" Target="slides/slide507.xml"/>
  <Relationship Id="rId510" Type="http://schemas.openxmlformats.org/officeDocument/2006/relationships/slide" Target="slides/slide508.xml"/>
  <Relationship Id="rId511" Type="http://schemas.openxmlformats.org/officeDocument/2006/relationships/slide" Target="slides/slide509.xml"/>
  <Relationship Id="rId512" Type="http://schemas.openxmlformats.org/officeDocument/2006/relationships/slide" Target="slides/slide510.xml"/>
  <Relationship Id="rId513" Type="http://schemas.openxmlformats.org/officeDocument/2006/relationships/slide" Target="slides/slide511.xml"/>
  <Relationship Id="rId514" Type="http://schemas.openxmlformats.org/officeDocument/2006/relationships/slide" Target="slides/slide512.xml"/>
  <Relationship Id="rId515" Type="http://schemas.openxmlformats.org/officeDocument/2006/relationships/slide" Target="slides/slide513.xml"/>
  <Relationship Id="rId516" Type="http://schemas.openxmlformats.org/officeDocument/2006/relationships/slide" Target="slides/slide514.xml"/>
  <Relationship Id="rId517" Type="http://schemas.openxmlformats.org/officeDocument/2006/relationships/slide" Target="slides/slide515.xml"/>
  <Relationship Id="rId518" Type="http://schemas.openxmlformats.org/officeDocument/2006/relationships/slide" Target="slides/slide516.xml"/>
  <Relationship Id="rId519" Type="http://schemas.openxmlformats.org/officeDocument/2006/relationships/slide" Target="slides/slide517.xml"/>
  <Relationship Id="rId520" Type="http://schemas.openxmlformats.org/officeDocument/2006/relationships/slide" Target="slides/slide518.xml"/>
  <Relationship Id="rId521" Type="http://schemas.openxmlformats.org/officeDocument/2006/relationships/slide" Target="slides/slide519.xml"/>
  <Relationship Id="rId522" Type="http://schemas.openxmlformats.org/officeDocument/2006/relationships/slide" Target="slides/slide520.xml"/>
  <Relationship Id="rId523" Type="http://schemas.openxmlformats.org/officeDocument/2006/relationships/slide" Target="slides/slide521.xml"/>
  <Relationship Id="rId524" Type="http://schemas.openxmlformats.org/officeDocument/2006/relationships/slide" Target="slides/slide522.xml"/>
  <Relationship Id="rId525" Type="http://schemas.openxmlformats.org/officeDocument/2006/relationships/slide" Target="slides/slide523.xml"/>
  <Relationship Id="rId526" Type="http://schemas.openxmlformats.org/officeDocument/2006/relationships/slide" Target="slides/slide524.xml"/>
  <Relationship Id="rId527" Type="http://schemas.openxmlformats.org/officeDocument/2006/relationships/slide" Target="slides/slide525.xml"/>
  <Relationship Id="rId528" Type="http://schemas.openxmlformats.org/officeDocument/2006/relationships/slide" Target="slides/slide526.xml"/>
  <Relationship Id="rId529" Type="http://schemas.openxmlformats.org/officeDocument/2006/relationships/slide" Target="slides/slide527.xml"/>
  <Relationship Id="rId530" Type="http://schemas.openxmlformats.org/officeDocument/2006/relationships/slide" Target="slides/slide528.xml"/>
  <Relationship Id="rId531" Type="http://schemas.openxmlformats.org/officeDocument/2006/relationships/slide" Target="slides/slide529.xml"/>
  <Relationship Id="rId532" Type="http://schemas.openxmlformats.org/officeDocument/2006/relationships/slide" Target="slides/slide530.xml"/>
  <Relationship Id="rId533" Type="http://schemas.openxmlformats.org/officeDocument/2006/relationships/slide" Target="slides/slide531.xml"/>
  <Relationship Id="rId534" Type="http://schemas.openxmlformats.org/officeDocument/2006/relationships/slide" Target="slides/slide532.xml"/>
  <Relationship Id="rId535" Type="http://schemas.openxmlformats.org/officeDocument/2006/relationships/slide" Target="slides/slide533.xml"/>
  <Relationship Id="rId536" Type="http://schemas.openxmlformats.org/officeDocument/2006/relationships/slide" Target="slides/slide534.xml"/>
  <Relationship Id="rId537" Type="http://schemas.openxmlformats.org/officeDocument/2006/relationships/slide" Target="slides/slide535.xml"/>
  <Relationship Id="rId538" Type="http://schemas.openxmlformats.org/officeDocument/2006/relationships/slide" Target="slides/slide536.xml"/>
  <Relationship Id="rId539" Type="http://schemas.openxmlformats.org/officeDocument/2006/relationships/slide" Target="slides/slide537.xml"/>
  <Relationship Id="rId540" Type="http://schemas.openxmlformats.org/officeDocument/2006/relationships/slide" Target="slides/slide538.xml"/>
  <Relationship Id="rId541" Type="http://schemas.openxmlformats.org/officeDocument/2006/relationships/slide" Target="slides/slide539.xml"/>
  <Relationship Id="rId542" Type="http://schemas.openxmlformats.org/officeDocument/2006/relationships/slide" Target="slides/slide540.xml"/>
  <Relationship Id="rId543" Type="http://schemas.openxmlformats.org/officeDocument/2006/relationships/slide" Target="slides/slide541.xml"/>
  <Relationship Id="rId544" Type="http://schemas.openxmlformats.org/officeDocument/2006/relationships/slide" Target="slides/slide542.xml"/>
  <Relationship Id="rId545" Type="http://schemas.openxmlformats.org/officeDocument/2006/relationships/slide" Target="slides/slide543.xml"/>
  <Relationship Id="rId546" Type="http://schemas.openxmlformats.org/officeDocument/2006/relationships/slide" Target="slides/slide544.xml"/>
  <Relationship Id="rId547" Type="http://schemas.openxmlformats.org/officeDocument/2006/relationships/slide" Target="slides/slide545.xml"/>
  <Relationship Id="rId548" Type="http://schemas.openxmlformats.org/officeDocument/2006/relationships/slide" Target="slides/slide546.xml"/>
  <Relationship Id="rId549" Type="http://schemas.openxmlformats.org/officeDocument/2006/relationships/slide" Target="slides/slide547.xml"/>
  <Relationship Id="rId550" Type="http://schemas.openxmlformats.org/officeDocument/2006/relationships/slide" Target="slides/slide548.xml"/>
  <Relationship Id="rId551" Type="http://schemas.openxmlformats.org/officeDocument/2006/relationships/slide" Target="slides/slide549.xml"/>
  <Relationship Id="rId552" Type="http://schemas.openxmlformats.org/officeDocument/2006/relationships/slide" Target="slides/slide550.xml"/>
  <Relationship Id="rId553" Type="http://schemas.openxmlformats.org/officeDocument/2006/relationships/slide" Target="slides/slide551.xml"/>
  <Relationship Id="rId554" Type="http://schemas.openxmlformats.org/officeDocument/2006/relationships/slide" Target="slides/slide552.xml"/>
  <Relationship Id="rId555" Type="http://schemas.openxmlformats.org/officeDocument/2006/relationships/slide" Target="slides/slide553.xml"/>
  <Relationship Id="rId556" Type="http://schemas.openxmlformats.org/officeDocument/2006/relationships/slide" Target="slides/slide554.xml"/>
  <Relationship Id="rId557" Type="http://schemas.openxmlformats.org/officeDocument/2006/relationships/slide" Target="slides/slide555.xml"/>
  <Relationship Id="rId558" Type="http://schemas.openxmlformats.org/officeDocument/2006/relationships/slide" Target="slides/slide556.xml"/>
  <Relationship Id="rId559" Type="http://schemas.openxmlformats.org/officeDocument/2006/relationships/slide" Target="slides/slide557.xml"/>
  <Relationship Id="rId560" Type="http://schemas.openxmlformats.org/officeDocument/2006/relationships/slide" Target="slides/slide558.xml"/>
  <Relationship Id="rId561" Type="http://schemas.openxmlformats.org/officeDocument/2006/relationships/slide" Target="slides/slide559.xml"/>
  <Relationship Id="rId562" Type="http://schemas.openxmlformats.org/officeDocument/2006/relationships/slide" Target="slides/slide560.xml"/>
  <Relationship Id="rId563" Type="http://schemas.openxmlformats.org/officeDocument/2006/relationships/slide" Target="slides/slide561.xml"/>
  <Relationship Id="rId564" Type="http://schemas.openxmlformats.org/officeDocument/2006/relationships/slide" Target="slides/slide562.xml"/>
  <Relationship Id="rId565" Type="http://schemas.openxmlformats.org/officeDocument/2006/relationships/slide" Target="slides/slide563.xml"/>
  <Relationship Id="rId566" Type="http://schemas.openxmlformats.org/officeDocument/2006/relationships/slide" Target="slides/slide564.xml"/>
  <Relationship Id="rId567" Type="http://schemas.openxmlformats.org/officeDocument/2006/relationships/slide" Target="slides/slide565.xml"/>
  <Relationship Id="rId568" Type="http://schemas.openxmlformats.org/officeDocument/2006/relationships/slide" Target="slides/slide566.xml"/>
  <Relationship Id="rId569" Type="http://schemas.openxmlformats.org/officeDocument/2006/relationships/slide" Target="slides/slide567.xml"/>
  <Relationship Id="rId570" Type="http://schemas.openxmlformats.org/officeDocument/2006/relationships/slide" Target="slides/slide568.xml"/>
  <Relationship Id="rId571" Type="http://schemas.openxmlformats.org/officeDocument/2006/relationships/slide" Target="slides/slide569.xml"/>
  <Relationship Id="rId572" Type="http://schemas.openxmlformats.org/officeDocument/2006/relationships/slide" Target="slides/slide570.xml"/>
  <Relationship Id="rId573" Type="http://schemas.openxmlformats.org/officeDocument/2006/relationships/slide" Target="slides/slide571.xml"/>
  <Relationship Id="rId574" Type="http://schemas.openxmlformats.org/officeDocument/2006/relationships/slide" Target="slides/slide572.xml"/>
  <Relationship Id="rId575" Type="http://schemas.openxmlformats.org/officeDocument/2006/relationships/slide" Target="slides/slide573.xml"/>
  <Relationship Id="rId576" Type="http://schemas.openxmlformats.org/officeDocument/2006/relationships/slide" Target="slides/slide574.xml"/>
  <Relationship Id="rId577" Type="http://schemas.openxmlformats.org/officeDocument/2006/relationships/slide" Target="slides/slide575.xml"/>
  <Relationship Id="rId578" Type="http://schemas.openxmlformats.org/officeDocument/2006/relationships/slide" Target="slides/slide576.xml"/>
  <Relationship Id="rId579" Type="http://schemas.openxmlformats.org/officeDocument/2006/relationships/slide" Target="slides/slide577.xml"/>
  <Relationship Id="rId580" Type="http://schemas.openxmlformats.org/officeDocument/2006/relationships/slide" Target="slides/slide578.xml"/>
  <Relationship Id="rId581" Type="http://schemas.openxmlformats.org/officeDocument/2006/relationships/slide" Target="slides/slide579.xml"/>
  <Relationship Id="rId582" Type="http://schemas.openxmlformats.org/officeDocument/2006/relationships/slide" Target="slides/slide580.xml"/>
  <Relationship Id="rId583" Type="http://schemas.openxmlformats.org/officeDocument/2006/relationships/slide" Target="slides/slide581.xml"/>
  <Relationship Id="rId584" Type="http://schemas.openxmlformats.org/officeDocument/2006/relationships/slide" Target="slides/slide582.xml"/>
  <Relationship Id="rId585" Type="http://schemas.openxmlformats.org/officeDocument/2006/relationships/slide" Target="slides/slide583.xml"/>
  <Relationship Id="rId586" Type="http://schemas.openxmlformats.org/officeDocument/2006/relationships/slide" Target="slides/slide584.xml"/>
  <Relationship Id="rId587" Type="http://schemas.openxmlformats.org/officeDocument/2006/relationships/slide" Target="slides/slide585.xml"/>
  <Relationship Id="rId588" Type="http://schemas.openxmlformats.org/officeDocument/2006/relationships/slide" Target="slides/slide586.xml"/>
  <Relationship Id="rId589" Type="http://schemas.openxmlformats.org/officeDocument/2006/relationships/slide" Target="slides/slide587.xml"/>
  <Relationship Id="rId590" Type="http://schemas.openxmlformats.org/officeDocument/2006/relationships/slide" Target="slides/slide588.xml"/>
  <Relationship Id="rId591" Type="http://schemas.openxmlformats.org/officeDocument/2006/relationships/slide" Target="slides/slide589.xml"/>
  <Relationship Id="rId592" Type="http://schemas.openxmlformats.org/officeDocument/2006/relationships/slide" Target="slides/slide590.xml"/>
  <Relationship Id="rId593" Type="http://schemas.openxmlformats.org/officeDocument/2006/relationships/slide" Target="slides/slide591.xml"/>
  <Relationship Id="rId594" Type="http://schemas.openxmlformats.org/officeDocument/2006/relationships/slide" Target="slides/slide592.xml"/>
  <Relationship Id="rId595" Type="http://schemas.openxmlformats.org/officeDocument/2006/relationships/slide" Target="slides/slide593.xml"/>
  <Relationship Id="rId596" Type="http://schemas.openxmlformats.org/officeDocument/2006/relationships/slide" Target="slides/slide594.xml"/>
  <Relationship Id="rId597" Type="http://schemas.openxmlformats.org/officeDocument/2006/relationships/slide" Target="slides/slide595.xml"/>
  <Relationship Id="rId598" Type="http://schemas.openxmlformats.org/officeDocument/2006/relationships/slide" Target="slides/slide596.xml"/>
  <Relationship Id="rId599" Type="http://schemas.openxmlformats.org/officeDocument/2006/relationships/slide" Target="slides/slide597.xml"/>
  <Relationship Id="rId600" Type="http://schemas.openxmlformats.org/officeDocument/2006/relationships/slide" Target="slides/slide598.xml"/>
  <Relationship Id="rId601" Type="http://schemas.openxmlformats.org/officeDocument/2006/relationships/slide" Target="slides/slide599.xml"/>
  <Relationship Id="rId602" Type="http://schemas.openxmlformats.org/officeDocument/2006/relationships/slide" Target="slides/slide600.xml"/>
  <Relationship Id="rId603" Type="http://schemas.openxmlformats.org/officeDocument/2006/relationships/slide" Target="slides/slide601.xml"/>
  <Relationship Id="rId604" Type="http://schemas.openxmlformats.org/officeDocument/2006/relationships/slide" Target="slides/slide602.xml"/>
  <Relationship Id="rId605" Type="http://schemas.openxmlformats.org/officeDocument/2006/relationships/slide" Target="slides/slide603.xml"/>
  <Relationship Id="rId606" Type="http://schemas.openxmlformats.org/officeDocument/2006/relationships/slide" Target="slides/slide604.xml"/>
  <Relationship Id="rId607" Type="http://schemas.openxmlformats.org/officeDocument/2006/relationships/slide" Target="slides/slide605.xml"/>
  <Relationship Id="rId608" Type="http://schemas.openxmlformats.org/officeDocument/2006/relationships/slide" Target="slides/slide606.xml"/>
  <Relationship Id="rId609" Type="http://schemas.openxmlformats.org/officeDocument/2006/relationships/slide" Target="slides/slide607.xml"/>
  <Relationship Id="rId610" Type="http://schemas.openxmlformats.org/officeDocument/2006/relationships/slide" Target="slides/slide608.xml"/>
  <Relationship Id="rId611" Type="http://schemas.openxmlformats.org/officeDocument/2006/relationships/slide" Target="slides/slide609.xml"/>
  <Relationship Id="rId612" Type="http://schemas.openxmlformats.org/officeDocument/2006/relationships/slide" Target="slides/slide610.xml"/>
  <Relationship Id="rId613" Type="http://schemas.openxmlformats.org/officeDocument/2006/relationships/slide" Target="slides/slide611.xml"/>
  <Relationship Id="rId614" Type="http://schemas.openxmlformats.org/officeDocument/2006/relationships/slide" Target="slides/slide612.xml"/>
  <Relationship Id="rId615" Type="http://schemas.openxmlformats.org/officeDocument/2006/relationships/slide" Target="slides/slide613.xml"/>
  <Relationship Id="rId616" Type="http://schemas.openxmlformats.org/officeDocument/2006/relationships/slide" Target="slides/slide614.xml"/>
  <Relationship Id="rId617" Type="http://schemas.openxmlformats.org/officeDocument/2006/relationships/slide" Target="slides/slide615.xml"/>
  <Relationship Id="rId618" Type="http://schemas.openxmlformats.org/officeDocument/2006/relationships/slide" Target="slides/slide616.xml"/>
  <Relationship Id="rId619" Type="http://schemas.openxmlformats.org/officeDocument/2006/relationships/slide" Target="slides/slide617.xml"/>
  <Relationship Id="rId620" Type="http://schemas.openxmlformats.org/officeDocument/2006/relationships/slide" Target="slides/slide618.xml"/>
  <Relationship Id="rId621" Type="http://schemas.openxmlformats.org/officeDocument/2006/relationships/slide" Target="slides/slide619.xml"/>
  <Relationship Id="rId622" Type="http://schemas.openxmlformats.org/officeDocument/2006/relationships/slide" Target="slides/slide620.xml"/>
  <Relationship Id="rId623" Type="http://schemas.openxmlformats.org/officeDocument/2006/relationships/presProps" Target="presProps.xml"/>
  <Relationship Id="rId624" Type="http://schemas.openxmlformats.org/officeDocument/2006/relationships/viewProps" Target="viewProps.xml"/>
  <Relationship Id="rId62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9469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file>

<file path=ppt/slides/_rels/slide114.xml.rels><?xml version="1.0" encoding="UTF-8" standalone="yes"?>
<Relationships xmlns="http://schemas.openxmlformats.org/package/2006/relationships"/>

</file>

<file path=ppt/slides/_rels/slide115.xml.rels><?xml version="1.0" encoding="UTF-8" standalone="yes"?>
<Relationships xmlns="http://schemas.openxmlformats.org/package/2006/relationships"/>

</file>

<file path=ppt/slides/_rels/slide116.xml.rels><?xml version="1.0" encoding="UTF-8" standalone="yes"?>
<Relationships xmlns="http://schemas.openxmlformats.org/package/2006/relationships"/>

</file>

<file path=ppt/slides/_rels/slide117.xml.rels><?xml version="1.0" encoding="UTF-8" standalone="yes"?>
<Relationships xmlns="http://schemas.openxmlformats.org/package/2006/relationships"/>

</file>

<file path=ppt/slides/_rels/slide118.xml.rels><?xml version="1.0" encoding="UTF-8" standalone="yes"?>
<Relationships xmlns="http://schemas.openxmlformats.org/package/2006/relationships"/>

</file>

<file path=ppt/slides/_rels/slide119.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20.xml.rels><?xml version="1.0" encoding="UTF-8" standalone="yes"?>
<Relationships xmlns="http://schemas.openxmlformats.org/package/2006/relationships"/>

</file>

<file path=ppt/slides/_rels/slide121.xml.rels><?xml version="1.0" encoding="UTF-8" standalone="yes"?>
<Relationships xmlns="http://schemas.openxmlformats.org/package/2006/relationships"/>

</file>

<file path=ppt/slides/_rels/slide122.xml.rels><?xml version="1.0" encoding="UTF-8" standalone="yes"?>
<Relationships xmlns="http://schemas.openxmlformats.org/package/2006/relationships"/>

</file>

<file path=ppt/slides/_rels/slide123.xml.rels><?xml version="1.0" encoding="UTF-8" standalone="yes"?>
<Relationships xmlns="http://schemas.openxmlformats.org/package/2006/relationships"/>

</file>

<file path=ppt/slides/_rels/slide124.xml.rels><?xml version="1.0" encoding="UTF-8" standalone="yes"?>
<Relationships xmlns="http://schemas.openxmlformats.org/package/2006/relationships"/>

</file>

<file path=ppt/slides/_rels/slide125.xml.rels><?xml version="1.0" encoding="UTF-8" standalone="yes"?>
<Relationships xmlns="http://schemas.openxmlformats.org/package/2006/relationships"/>

</file>

<file path=ppt/slides/_rels/slide126.xml.rels><?xml version="1.0" encoding="UTF-8" standalone="yes"?>
<Relationships xmlns="http://schemas.openxmlformats.org/package/2006/relationships"/>

</file>

<file path=ppt/slides/_rels/slide127.xml.rels><?xml version="1.0" encoding="UTF-8" standalone="yes"?>
<Relationships xmlns="http://schemas.openxmlformats.org/package/2006/relationships"/>

</file>

<file path=ppt/slides/_rels/slide128.xml.rels><?xml version="1.0" encoding="UTF-8" standalone="yes"?>
<Relationships xmlns="http://schemas.openxmlformats.org/package/2006/relationships"/>

</file>

<file path=ppt/slides/_rels/slide129.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30.xml.rels><?xml version="1.0" encoding="UTF-8" standalone="yes"?>
<Relationships xmlns="http://schemas.openxmlformats.org/package/2006/relationships"/>

</file>

<file path=ppt/slides/_rels/slide131.xml.rels><?xml version="1.0" encoding="UTF-8" standalone="yes"?>
<Relationships xmlns="http://schemas.openxmlformats.org/package/2006/relationships"/>

</file>

<file path=ppt/slides/_rels/slide132.xml.rels><?xml version="1.0" encoding="UTF-8" standalone="yes"?>
<Relationships xmlns="http://schemas.openxmlformats.org/package/2006/relationships"/>

</file>

<file path=ppt/slides/_rels/slide133.xml.rels><?xml version="1.0" encoding="UTF-8" standalone="yes"?>
<Relationships xmlns="http://schemas.openxmlformats.org/package/2006/relationships"/>

</file>

<file path=ppt/slides/_rels/slide134.xml.rels><?xml version="1.0" encoding="UTF-8" standalone="yes"?>
<Relationships xmlns="http://schemas.openxmlformats.org/package/2006/relationships"/>

</file>

<file path=ppt/slides/_rels/slide135.xml.rels><?xml version="1.0" encoding="UTF-8" standalone="yes"?>
<Relationships xmlns="http://schemas.openxmlformats.org/package/2006/relationships"/>

</file>

<file path=ppt/slides/_rels/slide136.xml.rels><?xml version="1.0" encoding="UTF-8" standalone="yes"?>
<Relationships xmlns="http://schemas.openxmlformats.org/package/2006/relationships"/>

</file>

<file path=ppt/slides/_rels/slide137.xml.rels><?xml version="1.0" encoding="UTF-8" standalone="yes"?>
<Relationships xmlns="http://schemas.openxmlformats.org/package/2006/relationships"/>

</file>

<file path=ppt/slides/_rels/slide138.xml.rels><?xml version="1.0" encoding="UTF-8" standalone="yes"?>
<Relationships xmlns="http://schemas.openxmlformats.org/package/2006/relationships"/>

</file>

<file path=ppt/slides/_rels/slide139.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40.xml.rels><?xml version="1.0" encoding="UTF-8" standalone="yes"?>
<Relationships xmlns="http://schemas.openxmlformats.org/package/2006/relationships"/>

</file>

<file path=ppt/slides/_rels/slide141.xml.rels><?xml version="1.0" encoding="UTF-8" standalone="yes"?>
<Relationships xmlns="http://schemas.openxmlformats.org/package/2006/relationships"/>

</file>

<file path=ppt/slides/_rels/slide142.xml.rels><?xml version="1.0" encoding="UTF-8" standalone="yes"?>
<Relationships xmlns="http://schemas.openxmlformats.org/package/2006/relationships"/>

</file>

<file path=ppt/slides/_rels/slide143.xml.rels><?xml version="1.0" encoding="UTF-8" standalone="yes"?>
<Relationships xmlns="http://schemas.openxmlformats.org/package/2006/relationships"/>

</file>

<file path=ppt/slides/_rels/slide144.xml.rels><?xml version="1.0" encoding="UTF-8" standalone="yes"?>
<Relationships xmlns="http://schemas.openxmlformats.org/package/2006/relationships"/>

</file>

<file path=ppt/slides/_rels/slide145.xml.rels><?xml version="1.0" encoding="UTF-8" standalone="yes"?>
<Relationships xmlns="http://schemas.openxmlformats.org/package/2006/relationships"/>

</file>

<file path=ppt/slides/_rels/slide146.xml.rels><?xml version="1.0" encoding="UTF-8" standalone="yes"?>
<Relationships xmlns="http://schemas.openxmlformats.org/package/2006/relationships"/>

</file>

<file path=ppt/slides/_rels/slide147.xml.rels><?xml version="1.0" encoding="UTF-8" standalone="yes"?>
<Relationships xmlns="http://schemas.openxmlformats.org/package/2006/relationships"/>

</file>

<file path=ppt/slides/_rels/slide148.xml.rels><?xml version="1.0" encoding="UTF-8" standalone="yes"?>
<Relationships xmlns="http://schemas.openxmlformats.org/package/2006/relationships"/>

</file>

<file path=ppt/slides/_rels/slide149.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50.xml.rels><?xml version="1.0" encoding="UTF-8" standalone="yes"?>
<Relationships xmlns="http://schemas.openxmlformats.org/package/2006/relationships"/>

</file>

<file path=ppt/slides/_rels/slide151.xml.rels><?xml version="1.0" encoding="UTF-8" standalone="yes"?>
<Relationships xmlns="http://schemas.openxmlformats.org/package/2006/relationships"/>

</file>

<file path=ppt/slides/_rels/slide152.xml.rels><?xml version="1.0" encoding="UTF-8" standalone="yes"?>
<Relationships xmlns="http://schemas.openxmlformats.org/package/2006/relationships"/>

</file>

<file path=ppt/slides/_rels/slide153.xml.rels><?xml version="1.0" encoding="UTF-8" standalone="yes"?>
<Relationships xmlns="http://schemas.openxmlformats.org/package/2006/relationships"/>

</file>

<file path=ppt/slides/_rels/slide154.xml.rels><?xml version="1.0" encoding="UTF-8" standalone="yes"?>
<Relationships xmlns="http://schemas.openxmlformats.org/package/2006/relationships"/>

</file>

<file path=ppt/slides/_rels/slide155.xml.rels><?xml version="1.0" encoding="UTF-8" standalone="yes"?>
<Relationships xmlns="http://schemas.openxmlformats.org/package/2006/relationships"/>

</file>

<file path=ppt/slides/_rels/slide156.xml.rels><?xml version="1.0" encoding="UTF-8" standalone="yes"?>
<Relationships xmlns="http://schemas.openxmlformats.org/package/2006/relationships"/>

</file>

<file path=ppt/slides/_rels/slide157.xml.rels><?xml version="1.0" encoding="UTF-8" standalone="yes"?>
<Relationships xmlns="http://schemas.openxmlformats.org/package/2006/relationships"/>

</file>

<file path=ppt/slides/_rels/slide158.xml.rels><?xml version="1.0" encoding="UTF-8" standalone="yes"?>
<Relationships xmlns="http://schemas.openxmlformats.org/package/2006/relationships"/>

</file>

<file path=ppt/slides/_rels/slide159.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60.xml.rels><?xml version="1.0" encoding="UTF-8" standalone="yes"?>
<Relationships xmlns="http://schemas.openxmlformats.org/package/2006/relationships"/>

</file>

<file path=ppt/slides/_rels/slide161.xml.rels><?xml version="1.0" encoding="UTF-8" standalone="yes"?>
<Relationships xmlns="http://schemas.openxmlformats.org/package/2006/relationships"/>

</file>

<file path=ppt/slides/_rels/slide162.xml.rels><?xml version="1.0" encoding="UTF-8" standalone="yes"?>
<Relationships xmlns="http://schemas.openxmlformats.org/package/2006/relationships"/>

</file>

<file path=ppt/slides/_rels/slide163.xml.rels><?xml version="1.0" encoding="UTF-8" standalone="yes"?>
<Relationships xmlns="http://schemas.openxmlformats.org/package/2006/relationships"/>

</file>

<file path=ppt/slides/_rels/slide164.xml.rels><?xml version="1.0" encoding="UTF-8" standalone="yes"?>
<Relationships xmlns="http://schemas.openxmlformats.org/package/2006/relationships"/>

</file>

<file path=ppt/slides/_rels/slide165.xml.rels><?xml version="1.0" encoding="UTF-8" standalone="yes"?>
<Relationships xmlns="http://schemas.openxmlformats.org/package/2006/relationships"/>

</file>

<file path=ppt/slides/_rels/slide166.xml.rels><?xml version="1.0" encoding="UTF-8" standalone="yes"?>
<Relationships xmlns="http://schemas.openxmlformats.org/package/2006/relationships"/>

</file>

<file path=ppt/slides/_rels/slide167.xml.rels><?xml version="1.0" encoding="UTF-8" standalone="yes"?>
<Relationships xmlns="http://schemas.openxmlformats.org/package/2006/relationships"/>

</file>

<file path=ppt/slides/_rels/slide168.xml.rels><?xml version="1.0" encoding="UTF-8" standalone="yes"?>
<Relationships xmlns="http://schemas.openxmlformats.org/package/2006/relationships"/>

</file>

<file path=ppt/slides/_rels/slide169.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70.xml.rels><?xml version="1.0" encoding="UTF-8" standalone="yes"?>
<Relationships xmlns="http://schemas.openxmlformats.org/package/2006/relationships"/>

</file>

<file path=ppt/slides/_rels/slide171.xml.rels><?xml version="1.0" encoding="UTF-8" standalone="yes"?>
<Relationships xmlns="http://schemas.openxmlformats.org/package/2006/relationships"/>

</file>

<file path=ppt/slides/_rels/slide172.xml.rels><?xml version="1.0" encoding="UTF-8" standalone="yes"?>
<Relationships xmlns="http://schemas.openxmlformats.org/package/2006/relationships"/>

</file>

<file path=ppt/slides/_rels/slide173.xml.rels><?xml version="1.0" encoding="UTF-8" standalone="yes"?>
<Relationships xmlns="http://schemas.openxmlformats.org/package/2006/relationships"/>

</file>

<file path=ppt/slides/_rels/slide174.xml.rels><?xml version="1.0" encoding="UTF-8" standalone="yes"?>
<Relationships xmlns="http://schemas.openxmlformats.org/package/2006/relationships"/>

</file>

<file path=ppt/slides/_rels/slide175.xml.rels><?xml version="1.0" encoding="UTF-8" standalone="yes"?>
<Relationships xmlns="http://schemas.openxmlformats.org/package/2006/relationships"/>

</file>

<file path=ppt/slides/_rels/slide176.xml.rels><?xml version="1.0" encoding="UTF-8" standalone="yes"?>
<Relationships xmlns="http://schemas.openxmlformats.org/package/2006/relationships"/>

</file>

<file path=ppt/slides/_rels/slide177.xml.rels><?xml version="1.0" encoding="UTF-8" standalone="yes"?>
<Relationships xmlns="http://schemas.openxmlformats.org/package/2006/relationships"/>

</file>

<file path=ppt/slides/_rels/slide178.xml.rels><?xml version="1.0" encoding="UTF-8" standalone="yes"?>
<Relationships xmlns="http://schemas.openxmlformats.org/package/2006/relationships"/>

</file>

<file path=ppt/slides/_rels/slide179.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80.xml.rels><?xml version="1.0" encoding="UTF-8" standalone="yes"?>
<Relationships xmlns="http://schemas.openxmlformats.org/package/2006/relationships"/>

</file>

<file path=ppt/slides/_rels/slide181.xml.rels><?xml version="1.0" encoding="UTF-8" standalone="yes"?>
<Relationships xmlns="http://schemas.openxmlformats.org/package/2006/relationships"/>

</file>

<file path=ppt/slides/_rels/slide182.xml.rels><?xml version="1.0" encoding="UTF-8" standalone="yes"?>
<Relationships xmlns="http://schemas.openxmlformats.org/package/2006/relationships"/>

</file>

<file path=ppt/slides/_rels/slide183.xml.rels><?xml version="1.0" encoding="UTF-8" standalone="yes"?>
<Relationships xmlns="http://schemas.openxmlformats.org/package/2006/relationships"/>

</file>

<file path=ppt/slides/_rels/slide184.xml.rels><?xml version="1.0" encoding="UTF-8" standalone="yes"?>
<Relationships xmlns="http://schemas.openxmlformats.org/package/2006/relationships"/>

</file>

<file path=ppt/slides/_rels/slide185.xml.rels><?xml version="1.0" encoding="UTF-8" standalone="yes"?>
<Relationships xmlns="http://schemas.openxmlformats.org/package/2006/relationships"/>

</file>

<file path=ppt/slides/_rels/slide186.xml.rels><?xml version="1.0" encoding="UTF-8" standalone="yes"?>
<Relationships xmlns="http://schemas.openxmlformats.org/package/2006/relationships"/>

</file>

<file path=ppt/slides/_rels/slide187.xml.rels><?xml version="1.0" encoding="UTF-8" standalone="yes"?>
<Relationships xmlns="http://schemas.openxmlformats.org/package/2006/relationships"/>

</file>

<file path=ppt/slides/_rels/slide188.xml.rels><?xml version="1.0" encoding="UTF-8" standalone="yes"?>
<Relationships xmlns="http://schemas.openxmlformats.org/package/2006/relationships"/>

</file>

<file path=ppt/slides/_rels/slide189.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190.xml.rels><?xml version="1.0" encoding="UTF-8" standalone="yes"?>
<Relationships xmlns="http://schemas.openxmlformats.org/package/2006/relationships"/>

</file>

<file path=ppt/slides/_rels/slide191.xml.rels><?xml version="1.0" encoding="UTF-8" standalone="yes"?>
<Relationships xmlns="http://schemas.openxmlformats.org/package/2006/relationships"/>

</file>

<file path=ppt/slides/_rels/slide192.xml.rels><?xml version="1.0" encoding="UTF-8" standalone="yes"?>
<Relationships xmlns="http://schemas.openxmlformats.org/package/2006/relationships"/>

</file>

<file path=ppt/slides/_rels/slide193.xml.rels><?xml version="1.0" encoding="UTF-8" standalone="yes"?>
<Relationships xmlns="http://schemas.openxmlformats.org/package/2006/relationships"/>

</file>

<file path=ppt/slides/_rels/slide194.xml.rels><?xml version="1.0" encoding="UTF-8" standalone="yes"?>
<Relationships xmlns="http://schemas.openxmlformats.org/package/2006/relationships"/>

</file>

<file path=ppt/slides/_rels/slide195.xml.rels><?xml version="1.0" encoding="UTF-8" standalone="yes"?>
<Relationships xmlns="http://schemas.openxmlformats.org/package/2006/relationships"/>

</file>

<file path=ppt/slides/_rels/slide196.xml.rels><?xml version="1.0" encoding="UTF-8" standalone="yes"?>
<Relationships xmlns="http://schemas.openxmlformats.org/package/2006/relationships"/>

</file>

<file path=ppt/slides/_rels/slide197.xml.rels><?xml version="1.0" encoding="UTF-8" standalone="yes"?>
<Relationships xmlns="http://schemas.openxmlformats.org/package/2006/relationships"/>

</file>

<file path=ppt/slides/_rels/slide198.xml.rels><?xml version="1.0" encoding="UTF-8" standalone="yes"?>
<Relationships xmlns="http://schemas.openxmlformats.org/package/2006/relationships"/>

</file>

<file path=ppt/slides/_rels/slide199.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00.xml.rels><?xml version="1.0" encoding="UTF-8" standalone="yes"?>
<Relationships xmlns="http://schemas.openxmlformats.org/package/2006/relationships"/>

</file>

<file path=ppt/slides/_rels/slide201.xml.rels><?xml version="1.0" encoding="UTF-8" standalone="yes"?>
<Relationships xmlns="http://schemas.openxmlformats.org/package/2006/relationships"/>

</file>

<file path=ppt/slides/_rels/slide202.xml.rels><?xml version="1.0" encoding="UTF-8" standalone="yes"?>
<Relationships xmlns="http://schemas.openxmlformats.org/package/2006/relationships"/>

</file>

<file path=ppt/slides/_rels/slide203.xml.rels><?xml version="1.0" encoding="UTF-8" standalone="yes"?>
<Relationships xmlns="http://schemas.openxmlformats.org/package/2006/relationships"/>

</file>

<file path=ppt/slides/_rels/slide204.xml.rels><?xml version="1.0" encoding="UTF-8" standalone="yes"?>
<Relationships xmlns="http://schemas.openxmlformats.org/package/2006/relationships"/>

</file>

<file path=ppt/slides/_rels/slide205.xml.rels><?xml version="1.0" encoding="UTF-8" standalone="yes"?>
<Relationships xmlns="http://schemas.openxmlformats.org/package/2006/relationships"/>

</file>

<file path=ppt/slides/_rels/slide206.xml.rels><?xml version="1.0" encoding="UTF-8" standalone="yes"?>
<Relationships xmlns="http://schemas.openxmlformats.org/package/2006/relationships"/>

</file>

<file path=ppt/slides/_rels/slide207.xml.rels><?xml version="1.0" encoding="UTF-8" standalone="yes"?>
<Relationships xmlns="http://schemas.openxmlformats.org/package/2006/relationships"/>

</file>

<file path=ppt/slides/_rels/slide208.xml.rels><?xml version="1.0" encoding="UTF-8" standalone="yes"?>
<Relationships xmlns="http://schemas.openxmlformats.org/package/2006/relationships"/>

</file>

<file path=ppt/slides/_rels/slide209.xml.rels><?xml version="1.0" encoding="UTF-8" standalone="yes"?>
<Relationships xmlns="http://schemas.openxmlformats.org/package/2006/relationships"/>

</file>

<file path=ppt/slides/_rels/slide21.xml.rels><?xml version="1.0" encoding="UTF-8" standalone="yes"?>
<Relationships xmlns="http://schemas.openxmlformats.org/package/2006/relationships"/>

</file>

<file path=ppt/slides/_rels/slide210.xml.rels><?xml version="1.0" encoding="UTF-8" standalone="yes"?>
<Relationships xmlns="http://schemas.openxmlformats.org/package/2006/relationships"/>

</file>

<file path=ppt/slides/_rels/slide211.xml.rels><?xml version="1.0" encoding="UTF-8" standalone="yes"?>
<Relationships xmlns="http://schemas.openxmlformats.org/package/2006/relationships"/>

</file>

<file path=ppt/slides/_rels/slide212.xml.rels><?xml version="1.0" encoding="UTF-8" standalone="yes"?>
<Relationships xmlns="http://schemas.openxmlformats.org/package/2006/relationships"/>

</file>

<file path=ppt/slides/_rels/slide213.xml.rels><?xml version="1.0" encoding="UTF-8" standalone="yes"?>
<Relationships xmlns="http://schemas.openxmlformats.org/package/2006/relationships"/>

</file>

<file path=ppt/slides/_rels/slide214.xml.rels><?xml version="1.0" encoding="UTF-8" standalone="yes"?>
<Relationships xmlns="http://schemas.openxmlformats.org/package/2006/relationships"/>

</file>

<file path=ppt/slides/_rels/slide215.xml.rels><?xml version="1.0" encoding="UTF-8" standalone="yes"?>
<Relationships xmlns="http://schemas.openxmlformats.org/package/2006/relationships"/>

</file>

<file path=ppt/slides/_rels/slide216.xml.rels><?xml version="1.0" encoding="UTF-8" standalone="yes"?>
<Relationships xmlns="http://schemas.openxmlformats.org/package/2006/relationships"/>

</file>

<file path=ppt/slides/_rels/slide217.xml.rels><?xml version="1.0" encoding="UTF-8" standalone="yes"?>
<Relationships xmlns="http://schemas.openxmlformats.org/package/2006/relationships"/>

</file>

<file path=ppt/slides/_rels/slide218.xml.rels><?xml version="1.0" encoding="UTF-8" standalone="yes"?>
<Relationships xmlns="http://schemas.openxmlformats.org/package/2006/relationships"/>

</file>

<file path=ppt/slides/_rels/slide219.xml.rels><?xml version="1.0" encoding="UTF-8" standalone="yes"?>
<Relationships xmlns="http://schemas.openxmlformats.org/package/2006/relationships"/>

</file>

<file path=ppt/slides/_rels/slide22.xml.rels><?xml version="1.0" encoding="UTF-8" standalone="yes"?>
<Relationships xmlns="http://schemas.openxmlformats.org/package/2006/relationships"/>

</file>

<file path=ppt/slides/_rels/slide220.xml.rels><?xml version="1.0" encoding="UTF-8" standalone="yes"?>
<Relationships xmlns="http://schemas.openxmlformats.org/package/2006/relationships"/>

</file>

<file path=ppt/slides/_rels/slide221.xml.rels><?xml version="1.0" encoding="UTF-8" standalone="yes"?>
<Relationships xmlns="http://schemas.openxmlformats.org/package/2006/relationships"/>

</file>

<file path=ppt/slides/_rels/slide222.xml.rels><?xml version="1.0" encoding="UTF-8" standalone="yes"?>
<Relationships xmlns="http://schemas.openxmlformats.org/package/2006/relationships"/>

</file>

<file path=ppt/slides/_rels/slide223.xml.rels><?xml version="1.0" encoding="UTF-8" standalone="yes"?>
<Relationships xmlns="http://schemas.openxmlformats.org/package/2006/relationships"/>

</file>

<file path=ppt/slides/_rels/slide224.xml.rels><?xml version="1.0" encoding="UTF-8" standalone="yes"?>
<Relationships xmlns="http://schemas.openxmlformats.org/package/2006/relationships"/>

</file>

<file path=ppt/slides/_rels/slide225.xml.rels><?xml version="1.0" encoding="UTF-8" standalone="yes"?>
<Relationships xmlns="http://schemas.openxmlformats.org/package/2006/relationships"/>

</file>

<file path=ppt/slides/_rels/slide226.xml.rels><?xml version="1.0" encoding="UTF-8" standalone="yes"?>
<Relationships xmlns="http://schemas.openxmlformats.org/package/2006/relationships"/>

</file>

<file path=ppt/slides/_rels/slide227.xml.rels><?xml version="1.0" encoding="UTF-8" standalone="yes"?>
<Relationships xmlns="http://schemas.openxmlformats.org/package/2006/relationships"/>

</file>

<file path=ppt/slides/_rels/slide228.xml.rels><?xml version="1.0" encoding="UTF-8" standalone="yes"?>
<Relationships xmlns="http://schemas.openxmlformats.org/package/2006/relationships"/>

</file>

<file path=ppt/slides/_rels/slide229.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30.xml.rels><?xml version="1.0" encoding="UTF-8" standalone="yes"?>
<Relationships xmlns="http://schemas.openxmlformats.org/package/2006/relationships"/>

</file>

<file path=ppt/slides/_rels/slide231.xml.rels><?xml version="1.0" encoding="UTF-8" standalone="yes"?>
<Relationships xmlns="http://schemas.openxmlformats.org/package/2006/relationships"/>

</file>

<file path=ppt/slides/_rels/slide232.xml.rels><?xml version="1.0" encoding="UTF-8" standalone="yes"?>
<Relationships xmlns="http://schemas.openxmlformats.org/package/2006/relationships"/>

</file>

<file path=ppt/slides/_rels/slide233.xml.rels><?xml version="1.0" encoding="UTF-8" standalone="yes"?>
<Relationships xmlns="http://schemas.openxmlformats.org/package/2006/relationships"/>

</file>

<file path=ppt/slides/_rels/slide234.xml.rels><?xml version="1.0" encoding="UTF-8" standalone="yes"?>
<Relationships xmlns="http://schemas.openxmlformats.org/package/2006/relationships"/>

</file>

<file path=ppt/slides/_rels/slide235.xml.rels><?xml version="1.0" encoding="UTF-8" standalone="yes"?>
<Relationships xmlns="http://schemas.openxmlformats.org/package/2006/relationships"/>

</file>

<file path=ppt/slides/_rels/slide236.xml.rels><?xml version="1.0" encoding="UTF-8" standalone="yes"?>
<Relationships xmlns="http://schemas.openxmlformats.org/package/2006/relationships"/>

</file>

<file path=ppt/slides/_rels/slide237.xml.rels><?xml version="1.0" encoding="UTF-8" standalone="yes"?>
<Relationships xmlns="http://schemas.openxmlformats.org/package/2006/relationships"/>

</file>

<file path=ppt/slides/_rels/slide238.xml.rels><?xml version="1.0" encoding="UTF-8" standalone="yes"?>
<Relationships xmlns="http://schemas.openxmlformats.org/package/2006/relationships"/>

</file>

<file path=ppt/slides/_rels/slide239.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40.xml.rels><?xml version="1.0" encoding="UTF-8" standalone="yes"?>
<Relationships xmlns="http://schemas.openxmlformats.org/package/2006/relationships"/>

</file>

<file path=ppt/slides/_rels/slide241.xml.rels><?xml version="1.0" encoding="UTF-8" standalone="yes"?>
<Relationships xmlns="http://schemas.openxmlformats.org/package/2006/relationships"/>

</file>

<file path=ppt/slides/_rels/slide242.xml.rels><?xml version="1.0" encoding="UTF-8" standalone="yes"?>
<Relationships xmlns="http://schemas.openxmlformats.org/package/2006/relationships"/>

</file>

<file path=ppt/slides/_rels/slide243.xml.rels><?xml version="1.0" encoding="UTF-8" standalone="yes"?>
<Relationships xmlns="http://schemas.openxmlformats.org/package/2006/relationships"/>

</file>

<file path=ppt/slides/_rels/slide244.xml.rels><?xml version="1.0" encoding="UTF-8" standalone="yes"?>
<Relationships xmlns="http://schemas.openxmlformats.org/package/2006/relationships"/>

</file>

<file path=ppt/slides/_rels/slide245.xml.rels><?xml version="1.0" encoding="UTF-8" standalone="yes"?>
<Relationships xmlns="http://schemas.openxmlformats.org/package/2006/relationships"/>

</file>

<file path=ppt/slides/_rels/slide246.xml.rels><?xml version="1.0" encoding="UTF-8" standalone="yes"?>
<Relationships xmlns="http://schemas.openxmlformats.org/package/2006/relationships"/>

</file>

<file path=ppt/slides/_rels/slide247.xml.rels><?xml version="1.0" encoding="UTF-8" standalone="yes"?>
<Relationships xmlns="http://schemas.openxmlformats.org/package/2006/relationships"/>

</file>

<file path=ppt/slides/_rels/slide248.xml.rels><?xml version="1.0" encoding="UTF-8" standalone="yes"?>
<Relationships xmlns="http://schemas.openxmlformats.org/package/2006/relationships"/>

</file>

<file path=ppt/slides/_rels/slide249.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50.xml.rels><?xml version="1.0" encoding="UTF-8" standalone="yes"?>
<Relationships xmlns="http://schemas.openxmlformats.org/package/2006/relationships"/>

</file>

<file path=ppt/slides/_rels/slide251.xml.rels><?xml version="1.0" encoding="UTF-8" standalone="yes"?>
<Relationships xmlns="http://schemas.openxmlformats.org/package/2006/relationships"/>

</file>

<file path=ppt/slides/_rels/slide252.xml.rels><?xml version="1.0" encoding="UTF-8" standalone="yes"?>
<Relationships xmlns="http://schemas.openxmlformats.org/package/2006/relationships"/>

</file>

<file path=ppt/slides/_rels/slide253.xml.rels><?xml version="1.0" encoding="UTF-8" standalone="yes"?>
<Relationships xmlns="http://schemas.openxmlformats.org/package/2006/relationships"/>

</file>

<file path=ppt/slides/_rels/slide254.xml.rels><?xml version="1.0" encoding="UTF-8" standalone="yes"?>
<Relationships xmlns="http://schemas.openxmlformats.org/package/2006/relationships"/>

</file>

<file path=ppt/slides/_rels/slide255.xml.rels><?xml version="1.0" encoding="UTF-8" standalone="yes"?>
<Relationships xmlns="http://schemas.openxmlformats.org/package/2006/relationships"/>

</file>

<file path=ppt/slides/_rels/slide256.xml.rels><?xml version="1.0" encoding="UTF-8" standalone="yes"?>
<Relationships xmlns="http://schemas.openxmlformats.org/package/2006/relationships"/>

</file>

<file path=ppt/slides/_rels/slide257.xml.rels><?xml version="1.0" encoding="UTF-8" standalone="yes"?>
<Relationships xmlns="http://schemas.openxmlformats.org/package/2006/relationships"/>

</file>

<file path=ppt/slides/_rels/slide258.xml.rels><?xml version="1.0" encoding="UTF-8" standalone="yes"?>
<Relationships xmlns="http://schemas.openxmlformats.org/package/2006/relationships"/>

</file>

<file path=ppt/slides/_rels/slide259.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60.xml.rels><?xml version="1.0" encoding="UTF-8" standalone="yes"?>
<Relationships xmlns="http://schemas.openxmlformats.org/package/2006/relationships"/>

</file>

<file path=ppt/slides/_rels/slide261.xml.rels><?xml version="1.0" encoding="UTF-8" standalone="yes"?>
<Relationships xmlns="http://schemas.openxmlformats.org/package/2006/relationships"/>

</file>

<file path=ppt/slides/_rels/slide262.xml.rels><?xml version="1.0" encoding="UTF-8" standalone="yes"?>
<Relationships xmlns="http://schemas.openxmlformats.org/package/2006/relationships"/>

</file>

<file path=ppt/slides/_rels/slide263.xml.rels><?xml version="1.0" encoding="UTF-8" standalone="yes"?>
<Relationships xmlns="http://schemas.openxmlformats.org/package/2006/relationships"/>

</file>

<file path=ppt/slides/_rels/slide264.xml.rels><?xml version="1.0" encoding="UTF-8" standalone="yes"?>
<Relationships xmlns="http://schemas.openxmlformats.org/package/2006/relationships"/>

</file>

<file path=ppt/slides/_rels/slide265.xml.rels><?xml version="1.0" encoding="UTF-8" standalone="yes"?>
<Relationships xmlns="http://schemas.openxmlformats.org/package/2006/relationships"/>

</file>

<file path=ppt/slides/_rels/slide266.xml.rels><?xml version="1.0" encoding="UTF-8" standalone="yes"?>
<Relationships xmlns="http://schemas.openxmlformats.org/package/2006/relationships"/>

</file>

<file path=ppt/slides/_rels/slide267.xml.rels><?xml version="1.0" encoding="UTF-8" standalone="yes"?>
<Relationships xmlns="http://schemas.openxmlformats.org/package/2006/relationships"/>

</file>

<file path=ppt/slides/_rels/slide268.xml.rels><?xml version="1.0" encoding="UTF-8" standalone="yes"?>
<Relationships xmlns="http://schemas.openxmlformats.org/package/2006/relationships"/>

</file>

<file path=ppt/slides/_rels/slide269.xml.rels><?xml version="1.0" encoding="UTF-8" standalone="yes"?>
<Relationships xmlns="http://schemas.openxmlformats.org/package/2006/relationships"/>

</file>

<file path=ppt/slides/_rels/slide27.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270.xml.rels><?xml version="1.0" encoding="UTF-8" standalone="yes"?>
<Relationships xmlns="http://schemas.openxmlformats.org/package/2006/relationships"/>

</file>

<file path=ppt/slides/_rels/slide271.xml.rels><?xml version="1.0" encoding="UTF-8" standalone="yes"?>
<Relationships xmlns="http://schemas.openxmlformats.org/package/2006/relationships"/>

</file>

<file path=ppt/slides/_rels/slide272.xml.rels><?xml version="1.0" encoding="UTF-8" standalone="yes"?>
<Relationships xmlns="http://schemas.openxmlformats.org/package/2006/relationships"/>

</file>

<file path=ppt/slides/_rels/slide273.xml.rels><?xml version="1.0" encoding="UTF-8" standalone="yes"?>
<Relationships xmlns="http://schemas.openxmlformats.org/package/2006/relationships"/>

</file>

<file path=ppt/slides/_rels/slide274.xml.rels><?xml version="1.0" encoding="UTF-8" standalone="yes"?>
<Relationships xmlns="http://schemas.openxmlformats.org/package/2006/relationships"/>

</file>

<file path=ppt/slides/_rels/slide275.xml.rels><?xml version="1.0" encoding="UTF-8" standalone="yes"?>
<Relationships xmlns="http://schemas.openxmlformats.org/package/2006/relationships"/>

</file>

<file path=ppt/slides/_rels/slide276.xml.rels><?xml version="1.0" encoding="UTF-8" standalone="yes"?>
<Relationships xmlns="http://schemas.openxmlformats.org/package/2006/relationships"/>

</file>

<file path=ppt/slides/_rels/slide277.xml.rels><?xml version="1.0" encoding="UTF-8" standalone="yes"?>
<Relationships xmlns="http://schemas.openxmlformats.org/package/2006/relationships"/>

</file>

<file path=ppt/slides/_rels/slide278.xml.rels><?xml version="1.0" encoding="UTF-8" standalone="yes"?>
<Relationships xmlns="http://schemas.openxmlformats.org/package/2006/relationships"/>

</file>

<file path=ppt/slides/_rels/slide279.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80.xml.rels><?xml version="1.0" encoding="UTF-8" standalone="yes"?>
<Relationships xmlns="http://schemas.openxmlformats.org/package/2006/relationships"/>

</file>

<file path=ppt/slides/_rels/slide281.xml.rels><?xml version="1.0" encoding="UTF-8" standalone="yes"?>
<Relationships xmlns="http://schemas.openxmlformats.org/package/2006/relationships"/>

</file>

<file path=ppt/slides/_rels/slide282.xml.rels><?xml version="1.0" encoding="UTF-8" standalone="yes"?>
<Relationships xmlns="http://schemas.openxmlformats.org/package/2006/relationships"/>

</file>

<file path=ppt/slides/_rels/slide283.xml.rels><?xml version="1.0" encoding="UTF-8" standalone="yes"?>
<Relationships xmlns="http://schemas.openxmlformats.org/package/2006/relationships"/>

</file>

<file path=ppt/slides/_rels/slide284.xml.rels><?xml version="1.0" encoding="UTF-8" standalone="yes"?>
<Relationships xmlns="http://schemas.openxmlformats.org/package/2006/relationships"/>

</file>

<file path=ppt/slides/_rels/slide285.xml.rels><?xml version="1.0" encoding="UTF-8" standalone="yes"?>
<Relationships xmlns="http://schemas.openxmlformats.org/package/2006/relationships"/>

</file>

<file path=ppt/slides/_rels/slide286.xml.rels><?xml version="1.0" encoding="UTF-8" standalone="yes"?>
<Relationships xmlns="http://schemas.openxmlformats.org/package/2006/relationships"/>

</file>

<file path=ppt/slides/_rels/slide287.xml.rels><?xml version="1.0" encoding="UTF-8" standalone="yes"?>
<Relationships xmlns="http://schemas.openxmlformats.org/package/2006/relationships"/>

</file>

<file path=ppt/slides/_rels/slide288.xml.rels><?xml version="1.0" encoding="UTF-8" standalone="yes"?>
<Relationships xmlns="http://schemas.openxmlformats.org/package/2006/relationships"/>

</file>

<file path=ppt/slides/_rels/slide289.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290.xml.rels><?xml version="1.0" encoding="UTF-8" standalone="yes"?>
<Relationships xmlns="http://schemas.openxmlformats.org/package/2006/relationships"/>

</file>

<file path=ppt/slides/_rels/slide291.xml.rels><?xml version="1.0" encoding="UTF-8" standalone="yes"?>
<Relationships xmlns="http://schemas.openxmlformats.org/package/2006/relationships"/>

</file>

<file path=ppt/slides/_rels/slide292.xml.rels><?xml version="1.0" encoding="UTF-8" standalone="yes"?>
<Relationships xmlns="http://schemas.openxmlformats.org/package/2006/relationships"/>

</file>

<file path=ppt/slides/_rels/slide293.xml.rels><?xml version="1.0" encoding="UTF-8" standalone="yes"?>
<Relationships xmlns="http://schemas.openxmlformats.org/package/2006/relationships"/>

</file>

<file path=ppt/slides/_rels/slide294.xml.rels><?xml version="1.0" encoding="UTF-8" standalone="yes"?>
<Relationships xmlns="http://schemas.openxmlformats.org/package/2006/relationships"/>

</file>

<file path=ppt/slides/_rels/slide295.xml.rels><?xml version="1.0" encoding="UTF-8" standalone="yes"?>
<Relationships xmlns="http://schemas.openxmlformats.org/package/2006/relationships"/>

</file>

<file path=ppt/slides/_rels/slide296.xml.rels><?xml version="1.0" encoding="UTF-8" standalone="yes"?>
<Relationships xmlns="http://schemas.openxmlformats.org/package/2006/relationships"/>

</file>

<file path=ppt/slides/_rels/slide297.xml.rels><?xml version="1.0" encoding="UTF-8" standalone="yes"?>
<Relationships xmlns="http://schemas.openxmlformats.org/package/2006/relationships"/>

</file>

<file path=ppt/slides/_rels/slide298.xml.rels><?xml version="1.0" encoding="UTF-8" standalone="yes"?>
<Relationships xmlns="http://schemas.openxmlformats.org/package/2006/relationships"/>

</file>

<file path=ppt/slides/_rels/slide29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00.xml.rels><?xml version="1.0" encoding="UTF-8" standalone="yes"?>
<Relationships xmlns="http://schemas.openxmlformats.org/package/2006/relationships"/>

</file>

<file path=ppt/slides/_rels/slide301.xml.rels><?xml version="1.0" encoding="UTF-8" standalone="yes"?>
<Relationships xmlns="http://schemas.openxmlformats.org/package/2006/relationships"/>

</file>

<file path=ppt/slides/_rels/slide302.xml.rels><?xml version="1.0" encoding="UTF-8" standalone="yes"?>
<Relationships xmlns="http://schemas.openxmlformats.org/package/2006/relationships"/>

</file>

<file path=ppt/slides/_rels/slide303.xml.rels><?xml version="1.0" encoding="UTF-8" standalone="yes"?>
<Relationships xmlns="http://schemas.openxmlformats.org/package/2006/relationships"/>

</file>

<file path=ppt/slides/_rels/slide304.xml.rels><?xml version="1.0" encoding="UTF-8" standalone="yes"?>
<Relationships xmlns="http://schemas.openxmlformats.org/package/2006/relationships"/>

</file>

<file path=ppt/slides/_rels/slide305.xml.rels><?xml version="1.0" encoding="UTF-8" standalone="yes"?>
<Relationships xmlns="http://schemas.openxmlformats.org/package/2006/relationships"/>

</file>

<file path=ppt/slides/_rels/slide306.xml.rels><?xml version="1.0" encoding="UTF-8" standalone="yes"?>
<Relationships xmlns="http://schemas.openxmlformats.org/package/2006/relationships"/>

</file>

<file path=ppt/slides/_rels/slide307.xml.rels><?xml version="1.0" encoding="UTF-8" standalone="yes"?>
<Relationships xmlns="http://schemas.openxmlformats.org/package/2006/relationships"/>

</file>

<file path=ppt/slides/_rels/slide308.xml.rels><?xml version="1.0" encoding="UTF-8" standalone="yes"?>
<Relationships xmlns="http://schemas.openxmlformats.org/package/2006/relationships"/>

</file>

<file path=ppt/slides/_rels/slide309.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10.xml.rels><?xml version="1.0" encoding="UTF-8" standalone="yes"?>
<Relationships xmlns="http://schemas.openxmlformats.org/package/2006/relationships"/>

</file>

<file path=ppt/slides/_rels/slide311.xml.rels><?xml version="1.0" encoding="UTF-8" standalone="yes"?>
<Relationships xmlns="http://schemas.openxmlformats.org/package/2006/relationships"/>

</file>

<file path=ppt/slides/_rels/slide312.xml.rels><?xml version="1.0" encoding="UTF-8" standalone="yes"?>
<Relationships xmlns="http://schemas.openxmlformats.org/package/2006/relationships"/>

</file>

<file path=ppt/slides/_rels/slide313.xml.rels><?xml version="1.0" encoding="UTF-8" standalone="yes"?>
<Relationships xmlns="http://schemas.openxmlformats.org/package/2006/relationships"/>

</file>

<file path=ppt/slides/_rels/slide314.xml.rels><?xml version="1.0" encoding="UTF-8" standalone="yes"?>
<Relationships xmlns="http://schemas.openxmlformats.org/package/2006/relationships"/>

</file>

<file path=ppt/slides/_rels/slide315.xml.rels><?xml version="1.0" encoding="UTF-8" standalone="yes"?>
<Relationships xmlns="http://schemas.openxmlformats.org/package/2006/relationships"/>

</file>

<file path=ppt/slides/_rels/slide316.xml.rels><?xml version="1.0" encoding="UTF-8" standalone="yes"?>
<Relationships xmlns="http://schemas.openxmlformats.org/package/2006/relationships"/>

</file>

<file path=ppt/slides/_rels/slide317.xml.rels><?xml version="1.0" encoding="UTF-8" standalone="yes"?>
<Relationships xmlns="http://schemas.openxmlformats.org/package/2006/relationships"/>

</file>

<file path=ppt/slides/_rels/slide318.xml.rels><?xml version="1.0" encoding="UTF-8" standalone="yes"?>
<Relationships xmlns="http://schemas.openxmlformats.org/package/2006/relationships"/>

</file>

<file path=ppt/slides/_rels/slide319.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20.xml.rels><?xml version="1.0" encoding="UTF-8" standalone="yes"?>
<Relationships xmlns="http://schemas.openxmlformats.org/package/2006/relationships"/>

</file>

<file path=ppt/slides/_rels/slide321.xml.rels><?xml version="1.0" encoding="UTF-8" standalone="yes"?>
<Relationships xmlns="http://schemas.openxmlformats.org/package/2006/relationships"/>

</file>

<file path=ppt/slides/_rels/slide322.xml.rels><?xml version="1.0" encoding="UTF-8" standalone="yes"?>
<Relationships xmlns="http://schemas.openxmlformats.org/package/2006/relationships"/>

</file>

<file path=ppt/slides/_rels/slide323.xml.rels><?xml version="1.0" encoding="UTF-8" standalone="yes"?>
<Relationships xmlns="http://schemas.openxmlformats.org/package/2006/relationships"/>

</file>

<file path=ppt/slides/_rels/slide324.xml.rels><?xml version="1.0" encoding="UTF-8" standalone="yes"?>
<Relationships xmlns="http://schemas.openxmlformats.org/package/2006/relationships"/>

</file>

<file path=ppt/slides/_rels/slide325.xml.rels><?xml version="1.0" encoding="UTF-8" standalone="yes"?>
<Relationships xmlns="http://schemas.openxmlformats.org/package/2006/relationships"/>

</file>

<file path=ppt/slides/_rels/slide326.xml.rels><?xml version="1.0" encoding="UTF-8" standalone="yes"?>
<Relationships xmlns="http://schemas.openxmlformats.org/package/2006/relationships"/>

</file>

<file path=ppt/slides/_rels/slide327.xml.rels><?xml version="1.0" encoding="UTF-8" standalone="yes"?>
<Relationships xmlns="http://schemas.openxmlformats.org/package/2006/relationships"/>

</file>

<file path=ppt/slides/_rels/slide328.xml.rels><?xml version="1.0" encoding="UTF-8" standalone="yes"?>
<Relationships xmlns="http://schemas.openxmlformats.org/package/2006/relationships"/>

</file>

<file path=ppt/slides/_rels/slide329.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30.xml.rels><?xml version="1.0" encoding="UTF-8" standalone="yes"?>
<Relationships xmlns="http://schemas.openxmlformats.org/package/2006/relationships"/>

</file>

<file path=ppt/slides/_rels/slide331.xml.rels><?xml version="1.0" encoding="UTF-8" standalone="yes"?>
<Relationships xmlns="http://schemas.openxmlformats.org/package/2006/relationships"/>

</file>

<file path=ppt/slides/_rels/slide332.xml.rels><?xml version="1.0" encoding="UTF-8" standalone="yes"?>
<Relationships xmlns="http://schemas.openxmlformats.org/package/2006/relationships"/>

</file>

<file path=ppt/slides/_rels/slide333.xml.rels><?xml version="1.0" encoding="UTF-8" standalone="yes"?>
<Relationships xmlns="http://schemas.openxmlformats.org/package/2006/relationships"/>

</file>

<file path=ppt/slides/_rels/slide334.xml.rels><?xml version="1.0" encoding="UTF-8" standalone="yes"?>
<Relationships xmlns="http://schemas.openxmlformats.org/package/2006/relationships"/>

</file>

<file path=ppt/slides/_rels/slide335.xml.rels><?xml version="1.0" encoding="UTF-8" standalone="yes"?>
<Relationships xmlns="http://schemas.openxmlformats.org/package/2006/relationships"/>

</file>

<file path=ppt/slides/_rels/slide336.xml.rels><?xml version="1.0" encoding="UTF-8" standalone="yes"?>
<Relationships xmlns="http://schemas.openxmlformats.org/package/2006/relationships"/>

</file>

<file path=ppt/slides/_rels/slide337.xml.rels><?xml version="1.0" encoding="UTF-8" standalone="yes"?>
<Relationships xmlns="http://schemas.openxmlformats.org/package/2006/relationships"/>

</file>

<file path=ppt/slides/_rels/slide338.xml.rels><?xml version="1.0" encoding="UTF-8" standalone="yes"?>
<Relationships xmlns="http://schemas.openxmlformats.org/package/2006/relationships"/>

</file>

<file path=ppt/slides/_rels/slide339.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40.xml.rels><?xml version="1.0" encoding="UTF-8" standalone="yes"?>
<Relationships xmlns="http://schemas.openxmlformats.org/package/2006/relationships"/>

</file>

<file path=ppt/slides/_rels/slide341.xml.rels><?xml version="1.0" encoding="UTF-8" standalone="yes"?>
<Relationships xmlns="http://schemas.openxmlformats.org/package/2006/relationships"/>

</file>

<file path=ppt/slides/_rels/slide342.xml.rels><?xml version="1.0" encoding="UTF-8" standalone="yes"?>
<Relationships xmlns="http://schemas.openxmlformats.org/package/2006/relationships"/>

</file>

<file path=ppt/slides/_rels/slide343.xml.rels><?xml version="1.0" encoding="UTF-8" standalone="yes"?>
<Relationships xmlns="http://schemas.openxmlformats.org/package/2006/relationships"/>

</file>

<file path=ppt/slides/_rels/slide344.xml.rels><?xml version="1.0" encoding="UTF-8" standalone="yes"?>
<Relationships xmlns="http://schemas.openxmlformats.org/package/2006/relationships"/>

</file>

<file path=ppt/slides/_rels/slide345.xml.rels><?xml version="1.0" encoding="UTF-8" standalone="yes"?>
<Relationships xmlns="http://schemas.openxmlformats.org/package/2006/relationships"/>

</file>

<file path=ppt/slides/_rels/slide346.xml.rels><?xml version="1.0" encoding="UTF-8" standalone="yes"?>
<Relationships xmlns="http://schemas.openxmlformats.org/package/2006/relationships"/>

</file>

<file path=ppt/slides/_rels/slide347.xml.rels><?xml version="1.0" encoding="UTF-8" standalone="yes"?>
<Relationships xmlns="http://schemas.openxmlformats.org/package/2006/relationships"/>

</file>

<file path=ppt/slides/_rels/slide348.xml.rels><?xml version="1.0" encoding="UTF-8" standalone="yes"?>
<Relationships xmlns="http://schemas.openxmlformats.org/package/2006/relationships"/>

</file>

<file path=ppt/slides/_rels/slide349.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50.xml.rels><?xml version="1.0" encoding="UTF-8" standalone="yes"?>
<Relationships xmlns="http://schemas.openxmlformats.org/package/2006/relationships"/>

</file>

<file path=ppt/slides/_rels/slide351.xml.rels><?xml version="1.0" encoding="UTF-8" standalone="yes"?>
<Relationships xmlns="http://schemas.openxmlformats.org/package/2006/relationships"/>

</file>

<file path=ppt/slides/_rels/slide352.xml.rels><?xml version="1.0" encoding="UTF-8" standalone="yes"?>
<Relationships xmlns="http://schemas.openxmlformats.org/package/2006/relationships"/>

</file>

<file path=ppt/slides/_rels/slide353.xml.rels><?xml version="1.0" encoding="UTF-8" standalone="yes"?>
<Relationships xmlns="http://schemas.openxmlformats.org/package/2006/relationships"/>

</file>

<file path=ppt/slides/_rels/slide354.xml.rels><?xml version="1.0" encoding="UTF-8" standalone="yes"?>
<Relationships xmlns="http://schemas.openxmlformats.org/package/2006/relationships"/>

</file>

<file path=ppt/slides/_rels/slide355.xml.rels><?xml version="1.0" encoding="UTF-8" standalone="yes"?>
<Relationships xmlns="http://schemas.openxmlformats.org/package/2006/relationships"/>

</file>

<file path=ppt/slides/_rels/slide356.xml.rels><?xml version="1.0" encoding="UTF-8" standalone="yes"?>
<Relationships xmlns="http://schemas.openxmlformats.org/package/2006/relationships"/>

</file>

<file path=ppt/slides/_rels/slide357.xml.rels><?xml version="1.0" encoding="UTF-8" standalone="yes"?>
<Relationships xmlns="http://schemas.openxmlformats.org/package/2006/relationships"/>

</file>

<file path=ppt/slides/_rels/slide358.xml.rels><?xml version="1.0" encoding="UTF-8" standalone="yes"?>
<Relationships xmlns="http://schemas.openxmlformats.org/package/2006/relationships"/>

</file>

<file path=ppt/slides/_rels/slide359.xml.rels><?xml version="1.0" encoding="UTF-8" standalone="yes"?>
<Relationships xmlns="http://schemas.openxmlformats.org/package/2006/relationships"/>

</file>

<file path=ppt/slides/_rels/slide36.xml.rels><?xml version="1.0" encoding="UTF-8" standalone="yes"?>
<Relationships xmlns="http://schemas.openxmlformats.org/package/2006/relationships"/>

</file>

<file path=ppt/slides/_rels/slide360.xml.rels><?xml version="1.0" encoding="UTF-8" standalone="yes"?>
<Relationships xmlns="http://schemas.openxmlformats.org/package/2006/relationships"/>

</file>

<file path=ppt/slides/_rels/slide361.xml.rels><?xml version="1.0" encoding="UTF-8" standalone="yes"?>
<Relationships xmlns="http://schemas.openxmlformats.org/package/2006/relationships"/>

</file>

<file path=ppt/slides/_rels/slide362.xml.rels><?xml version="1.0" encoding="UTF-8" standalone="yes"?>
<Relationships xmlns="http://schemas.openxmlformats.org/package/2006/relationships"/>

</file>

<file path=ppt/slides/_rels/slide363.xml.rels><?xml version="1.0" encoding="UTF-8" standalone="yes"?>
<Relationships xmlns="http://schemas.openxmlformats.org/package/2006/relationships"/>

</file>

<file path=ppt/slides/_rels/slide364.xml.rels><?xml version="1.0" encoding="UTF-8" standalone="yes"?>
<Relationships xmlns="http://schemas.openxmlformats.org/package/2006/relationships"/>

</file>

<file path=ppt/slides/_rels/slide365.xml.rels><?xml version="1.0" encoding="UTF-8" standalone="yes"?>
<Relationships xmlns="http://schemas.openxmlformats.org/package/2006/relationships"/>

</file>

<file path=ppt/slides/_rels/slide366.xml.rels><?xml version="1.0" encoding="UTF-8" standalone="yes"?>
<Relationships xmlns="http://schemas.openxmlformats.org/package/2006/relationships"/>

</file>

<file path=ppt/slides/_rels/slide367.xml.rels><?xml version="1.0" encoding="UTF-8" standalone="yes"?>
<Relationships xmlns="http://schemas.openxmlformats.org/package/2006/relationships"/>

</file>

<file path=ppt/slides/_rels/slide368.xml.rels><?xml version="1.0" encoding="UTF-8" standalone="yes"?>
<Relationships xmlns="http://schemas.openxmlformats.org/package/2006/relationships"/>

</file>

<file path=ppt/slides/_rels/slide369.xml.rels><?xml version="1.0" encoding="UTF-8" standalone="yes"?>
<Relationships xmlns="http://schemas.openxmlformats.org/package/2006/relationships"/>

</file>

<file path=ppt/slides/_rels/slide37.xml.rels><?xml version="1.0" encoding="UTF-8" standalone="yes"?>
<Relationships xmlns="http://schemas.openxmlformats.org/package/2006/relationships"/>

</file>

<file path=ppt/slides/_rels/slide370.xml.rels><?xml version="1.0" encoding="UTF-8" standalone="yes"?>
<Relationships xmlns="http://schemas.openxmlformats.org/package/2006/relationships"/>

</file>

<file path=ppt/slides/_rels/slide371.xml.rels><?xml version="1.0" encoding="UTF-8" standalone="yes"?>
<Relationships xmlns="http://schemas.openxmlformats.org/package/2006/relationships"/>

</file>

<file path=ppt/slides/_rels/slide372.xml.rels><?xml version="1.0" encoding="UTF-8" standalone="yes"?>
<Relationships xmlns="http://schemas.openxmlformats.org/package/2006/relationships"/>

</file>

<file path=ppt/slides/_rels/slide373.xml.rels><?xml version="1.0" encoding="UTF-8" standalone="yes"?>
<Relationships xmlns="http://schemas.openxmlformats.org/package/2006/relationships"/>

</file>

<file path=ppt/slides/_rels/slide374.xml.rels><?xml version="1.0" encoding="UTF-8" standalone="yes"?>
<Relationships xmlns="http://schemas.openxmlformats.org/package/2006/relationships"/>

</file>

<file path=ppt/slides/_rels/slide375.xml.rels><?xml version="1.0" encoding="UTF-8" standalone="yes"?>
<Relationships xmlns="http://schemas.openxmlformats.org/package/2006/relationships"/>

</file>

<file path=ppt/slides/_rels/slide376.xml.rels><?xml version="1.0" encoding="UTF-8" standalone="yes"?>
<Relationships xmlns="http://schemas.openxmlformats.org/package/2006/relationships"/>

</file>

<file path=ppt/slides/_rels/slide377.xml.rels><?xml version="1.0" encoding="UTF-8" standalone="yes"?>
<Relationships xmlns="http://schemas.openxmlformats.org/package/2006/relationships"/>

</file>

<file path=ppt/slides/_rels/slide378.xml.rels><?xml version="1.0" encoding="UTF-8" standalone="yes"?>
<Relationships xmlns="http://schemas.openxmlformats.org/package/2006/relationships"/>

</file>

<file path=ppt/slides/_rels/slide379.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80.xml.rels><?xml version="1.0" encoding="UTF-8" standalone="yes"?>
<Relationships xmlns="http://schemas.openxmlformats.org/package/2006/relationships"/>

</file>

<file path=ppt/slides/_rels/slide381.xml.rels><?xml version="1.0" encoding="UTF-8" standalone="yes"?>
<Relationships xmlns="http://schemas.openxmlformats.org/package/2006/relationships"/>

</file>

<file path=ppt/slides/_rels/slide382.xml.rels><?xml version="1.0" encoding="UTF-8" standalone="yes"?>
<Relationships xmlns="http://schemas.openxmlformats.org/package/2006/relationships"/>

</file>

<file path=ppt/slides/_rels/slide383.xml.rels><?xml version="1.0" encoding="UTF-8" standalone="yes"?>
<Relationships xmlns="http://schemas.openxmlformats.org/package/2006/relationships"/>

</file>

<file path=ppt/slides/_rels/slide384.xml.rels><?xml version="1.0" encoding="UTF-8" standalone="yes"?>
<Relationships xmlns="http://schemas.openxmlformats.org/package/2006/relationships"/>

</file>

<file path=ppt/slides/_rels/slide385.xml.rels><?xml version="1.0" encoding="UTF-8" standalone="yes"?>
<Relationships xmlns="http://schemas.openxmlformats.org/package/2006/relationships"/>

</file>

<file path=ppt/slides/_rels/slide386.xml.rels><?xml version="1.0" encoding="UTF-8" standalone="yes"?>
<Relationships xmlns="http://schemas.openxmlformats.org/package/2006/relationships"/>

</file>

<file path=ppt/slides/_rels/slide387.xml.rels><?xml version="1.0" encoding="UTF-8" standalone="yes"?>
<Relationships xmlns="http://schemas.openxmlformats.org/package/2006/relationships"/>

</file>

<file path=ppt/slides/_rels/slide388.xml.rels><?xml version="1.0" encoding="UTF-8" standalone="yes"?>
<Relationships xmlns="http://schemas.openxmlformats.org/package/2006/relationships"/>

</file>

<file path=ppt/slides/_rels/slide389.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390.xml.rels><?xml version="1.0" encoding="UTF-8" standalone="yes"?>
<Relationships xmlns="http://schemas.openxmlformats.org/package/2006/relationships"/>

</file>

<file path=ppt/slides/_rels/slide391.xml.rels><?xml version="1.0" encoding="UTF-8" standalone="yes"?>
<Relationships xmlns="http://schemas.openxmlformats.org/package/2006/relationships"/>

</file>

<file path=ppt/slides/_rels/slide392.xml.rels><?xml version="1.0" encoding="UTF-8" standalone="yes"?>
<Relationships xmlns="http://schemas.openxmlformats.org/package/2006/relationships"/>

</file>

<file path=ppt/slides/_rels/slide393.xml.rels><?xml version="1.0" encoding="UTF-8" standalone="yes"?>
<Relationships xmlns="http://schemas.openxmlformats.org/package/2006/relationships"/>

</file>

<file path=ppt/slides/_rels/slide394.xml.rels><?xml version="1.0" encoding="UTF-8" standalone="yes"?>
<Relationships xmlns="http://schemas.openxmlformats.org/package/2006/relationships"/>

</file>

<file path=ppt/slides/_rels/slide395.xml.rels><?xml version="1.0" encoding="UTF-8" standalone="yes"?>
<Relationships xmlns="http://schemas.openxmlformats.org/package/2006/relationships"/>

</file>

<file path=ppt/slides/_rels/slide396.xml.rels><?xml version="1.0" encoding="UTF-8" standalone="yes"?>
<Relationships xmlns="http://schemas.openxmlformats.org/package/2006/relationships"/>

</file>

<file path=ppt/slides/_rels/slide397.xml.rels><?xml version="1.0" encoding="UTF-8" standalone="yes"?>
<Relationships xmlns="http://schemas.openxmlformats.org/package/2006/relationships"/>

</file>

<file path=ppt/slides/_rels/slide398.xml.rels><?xml version="1.0" encoding="UTF-8" standalone="yes"?>
<Relationships xmlns="http://schemas.openxmlformats.org/package/2006/relationships"/>

</file>

<file path=ppt/slides/_rels/slide39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00.xml.rels><?xml version="1.0" encoding="UTF-8" standalone="yes"?>
<Relationships xmlns="http://schemas.openxmlformats.org/package/2006/relationships"/>

</file>

<file path=ppt/slides/_rels/slide401.xml.rels><?xml version="1.0" encoding="UTF-8" standalone="yes"?>
<Relationships xmlns="http://schemas.openxmlformats.org/package/2006/relationships"/>

</file>

<file path=ppt/slides/_rels/slide402.xml.rels><?xml version="1.0" encoding="UTF-8" standalone="yes"?>
<Relationships xmlns="http://schemas.openxmlformats.org/package/2006/relationships"/>

</file>

<file path=ppt/slides/_rels/slide403.xml.rels><?xml version="1.0" encoding="UTF-8" standalone="yes"?>
<Relationships xmlns="http://schemas.openxmlformats.org/package/2006/relationships"/>

</file>

<file path=ppt/slides/_rels/slide404.xml.rels><?xml version="1.0" encoding="UTF-8" standalone="yes"?>
<Relationships xmlns="http://schemas.openxmlformats.org/package/2006/relationships"/>

</file>

<file path=ppt/slides/_rels/slide405.xml.rels><?xml version="1.0" encoding="UTF-8" standalone="yes"?>
<Relationships xmlns="http://schemas.openxmlformats.org/package/2006/relationships"/>

</file>

<file path=ppt/slides/_rels/slide406.xml.rels><?xml version="1.0" encoding="UTF-8" standalone="yes"?>
<Relationships xmlns="http://schemas.openxmlformats.org/package/2006/relationships"/>

</file>

<file path=ppt/slides/_rels/slide407.xml.rels><?xml version="1.0" encoding="UTF-8" standalone="yes"?>
<Relationships xmlns="http://schemas.openxmlformats.org/package/2006/relationships"/>

</file>

<file path=ppt/slides/_rels/slide408.xml.rels><?xml version="1.0" encoding="UTF-8" standalone="yes"?>
<Relationships xmlns="http://schemas.openxmlformats.org/package/2006/relationships"/>

</file>

<file path=ppt/slides/_rels/slide409.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10.xml.rels><?xml version="1.0" encoding="UTF-8" standalone="yes"?>
<Relationships xmlns="http://schemas.openxmlformats.org/package/2006/relationships"/>

</file>

<file path=ppt/slides/_rels/slide411.xml.rels><?xml version="1.0" encoding="UTF-8" standalone="yes"?>
<Relationships xmlns="http://schemas.openxmlformats.org/package/2006/relationships"/>

</file>

<file path=ppt/slides/_rels/slide412.xml.rels><?xml version="1.0" encoding="UTF-8" standalone="yes"?>
<Relationships xmlns="http://schemas.openxmlformats.org/package/2006/relationships"/>

</file>

<file path=ppt/slides/_rels/slide413.xml.rels><?xml version="1.0" encoding="UTF-8" standalone="yes"?>
<Relationships xmlns="http://schemas.openxmlformats.org/package/2006/relationships"/>

</file>

<file path=ppt/slides/_rels/slide414.xml.rels><?xml version="1.0" encoding="UTF-8" standalone="yes"?>
<Relationships xmlns="http://schemas.openxmlformats.org/package/2006/relationships"/>

</file>

<file path=ppt/slides/_rels/slide415.xml.rels><?xml version="1.0" encoding="UTF-8" standalone="yes"?>
<Relationships xmlns="http://schemas.openxmlformats.org/package/2006/relationships"/>

</file>

<file path=ppt/slides/_rels/slide416.xml.rels><?xml version="1.0" encoding="UTF-8" standalone="yes"?>
<Relationships xmlns="http://schemas.openxmlformats.org/package/2006/relationships"/>

</file>

<file path=ppt/slides/_rels/slide417.xml.rels><?xml version="1.0" encoding="UTF-8" standalone="yes"?>
<Relationships xmlns="http://schemas.openxmlformats.org/package/2006/relationships"/>

</file>

<file path=ppt/slides/_rels/slide418.xml.rels><?xml version="1.0" encoding="UTF-8" standalone="yes"?>
<Relationships xmlns="http://schemas.openxmlformats.org/package/2006/relationships"/>

</file>

<file path=ppt/slides/_rels/slide419.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20.xml.rels><?xml version="1.0" encoding="UTF-8" standalone="yes"?>
<Relationships xmlns="http://schemas.openxmlformats.org/package/2006/relationships"/>

</file>

<file path=ppt/slides/_rels/slide421.xml.rels><?xml version="1.0" encoding="UTF-8" standalone="yes"?>
<Relationships xmlns="http://schemas.openxmlformats.org/package/2006/relationships"/>

</file>

<file path=ppt/slides/_rels/slide422.xml.rels><?xml version="1.0" encoding="UTF-8" standalone="yes"?>
<Relationships xmlns="http://schemas.openxmlformats.org/package/2006/relationships"/>

</file>

<file path=ppt/slides/_rels/slide423.xml.rels><?xml version="1.0" encoding="UTF-8" standalone="yes"?>
<Relationships xmlns="http://schemas.openxmlformats.org/package/2006/relationships"/>

</file>

<file path=ppt/slides/_rels/slide424.xml.rels><?xml version="1.0" encoding="UTF-8" standalone="yes"?>
<Relationships xmlns="http://schemas.openxmlformats.org/package/2006/relationships"/>

</file>

<file path=ppt/slides/_rels/slide425.xml.rels><?xml version="1.0" encoding="UTF-8" standalone="yes"?>
<Relationships xmlns="http://schemas.openxmlformats.org/package/2006/relationships"/>

</file>

<file path=ppt/slides/_rels/slide426.xml.rels><?xml version="1.0" encoding="UTF-8" standalone="yes"?>
<Relationships xmlns="http://schemas.openxmlformats.org/package/2006/relationships"/>

</file>

<file path=ppt/slides/_rels/slide427.xml.rels><?xml version="1.0" encoding="UTF-8" standalone="yes"?>
<Relationships xmlns="http://schemas.openxmlformats.org/package/2006/relationships"/>

</file>

<file path=ppt/slides/_rels/slide428.xml.rels><?xml version="1.0" encoding="UTF-8" standalone="yes"?>
<Relationships xmlns="http://schemas.openxmlformats.org/package/2006/relationships"/>

</file>

<file path=ppt/slides/_rels/slide429.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30.xml.rels><?xml version="1.0" encoding="UTF-8" standalone="yes"?>
<Relationships xmlns="http://schemas.openxmlformats.org/package/2006/relationships"/>

</file>

<file path=ppt/slides/_rels/slide431.xml.rels><?xml version="1.0" encoding="UTF-8" standalone="yes"?>
<Relationships xmlns="http://schemas.openxmlformats.org/package/2006/relationships"/>

</file>

<file path=ppt/slides/_rels/slide432.xml.rels><?xml version="1.0" encoding="UTF-8" standalone="yes"?>
<Relationships xmlns="http://schemas.openxmlformats.org/package/2006/relationships"/>

</file>

<file path=ppt/slides/_rels/slide433.xml.rels><?xml version="1.0" encoding="UTF-8" standalone="yes"?>
<Relationships xmlns="http://schemas.openxmlformats.org/package/2006/relationships"/>

</file>

<file path=ppt/slides/_rels/slide434.xml.rels><?xml version="1.0" encoding="UTF-8" standalone="yes"?>
<Relationships xmlns="http://schemas.openxmlformats.org/package/2006/relationships"/>

</file>

<file path=ppt/slides/_rels/slide435.xml.rels><?xml version="1.0" encoding="UTF-8" standalone="yes"?>
<Relationships xmlns="http://schemas.openxmlformats.org/package/2006/relationships"/>

</file>

<file path=ppt/slides/_rels/slide436.xml.rels><?xml version="1.0" encoding="UTF-8" standalone="yes"?>
<Relationships xmlns="http://schemas.openxmlformats.org/package/2006/relationships"/>

</file>

<file path=ppt/slides/_rels/slide437.xml.rels><?xml version="1.0" encoding="UTF-8" standalone="yes"?>
<Relationships xmlns="http://schemas.openxmlformats.org/package/2006/relationships"/>

</file>

<file path=ppt/slides/_rels/slide438.xml.rels><?xml version="1.0" encoding="UTF-8" standalone="yes"?>
<Relationships xmlns="http://schemas.openxmlformats.org/package/2006/relationships"/>

</file>

<file path=ppt/slides/_rels/slide439.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40.xml.rels><?xml version="1.0" encoding="UTF-8" standalone="yes"?>
<Relationships xmlns="http://schemas.openxmlformats.org/package/2006/relationships"/>

</file>

<file path=ppt/slides/_rels/slide441.xml.rels><?xml version="1.0" encoding="UTF-8" standalone="yes"?>
<Relationships xmlns="http://schemas.openxmlformats.org/package/2006/relationships"/>

</file>

<file path=ppt/slides/_rels/slide442.xml.rels><?xml version="1.0" encoding="UTF-8" standalone="yes"?>
<Relationships xmlns="http://schemas.openxmlformats.org/package/2006/relationships"/>

</file>

<file path=ppt/slides/_rels/slide443.xml.rels><?xml version="1.0" encoding="UTF-8" standalone="yes"?>
<Relationships xmlns="http://schemas.openxmlformats.org/package/2006/relationships"/>

</file>

<file path=ppt/slides/_rels/slide444.xml.rels><?xml version="1.0" encoding="UTF-8" standalone="yes"?>
<Relationships xmlns="http://schemas.openxmlformats.org/package/2006/relationships"/>

</file>

<file path=ppt/slides/_rels/slide445.xml.rels><?xml version="1.0" encoding="UTF-8" standalone="yes"?>
<Relationships xmlns="http://schemas.openxmlformats.org/package/2006/relationships"/>

</file>

<file path=ppt/slides/_rels/slide446.xml.rels><?xml version="1.0" encoding="UTF-8" standalone="yes"?>
<Relationships xmlns="http://schemas.openxmlformats.org/package/2006/relationships"/>

</file>

<file path=ppt/slides/_rels/slide447.xml.rels><?xml version="1.0" encoding="UTF-8" standalone="yes"?>
<Relationships xmlns="http://schemas.openxmlformats.org/package/2006/relationships"/>

</file>

<file path=ppt/slides/_rels/slide448.xml.rels><?xml version="1.0" encoding="UTF-8" standalone="yes"?>
<Relationships xmlns="http://schemas.openxmlformats.org/package/2006/relationships"/>

</file>

<file path=ppt/slides/_rels/slide449.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50.xml.rels><?xml version="1.0" encoding="UTF-8" standalone="yes"?>
<Relationships xmlns="http://schemas.openxmlformats.org/package/2006/relationships"/>

</file>

<file path=ppt/slides/_rels/slide451.xml.rels><?xml version="1.0" encoding="UTF-8" standalone="yes"?>
<Relationships xmlns="http://schemas.openxmlformats.org/package/2006/relationships"/>

</file>

<file path=ppt/slides/_rels/slide452.xml.rels><?xml version="1.0" encoding="UTF-8" standalone="yes"?>
<Relationships xmlns="http://schemas.openxmlformats.org/package/2006/relationships"/>

</file>

<file path=ppt/slides/_rels/slide453.xml.rels><?xml version="1.0" encoding="UTF-8" standalone="yes"?>
<Relationships xmlns="http://schemas.openxmlformats.org/package/2006/relationships"/>

</file>

<file path=ppt/slides/_rels/slide454.xml.rels><?xml version="1.0" encoding="UTF-8" standalone="yes"?>
<Relationships xmlns="http://schemas.openxmlformats.org/package/2006/relationships"/>

</file>

<file path=ppt/slides/_rels/slide455.xml.rels><?xml version="1.0" encoding="UTF-8" standalone="yes"?>
<Relationships xmlns="http://schemas.openxmlformats.org/package/2006/relationships"/>

</file>

<file path=ppt/slides/_rels/slide456.xml.rels><?xml version="1.0" encoding="UTF-8" standalone="yes"?>
<Relationships xmlns="http://schemas.openxmlformats.org/package/2006/relationships"/>

</file>

<file path=ppt/slides/_rels/slide457.xml.rels><?xml version="1.0" encoding="UTF-8" standalone="yes"?>
<Relationships xmlns="http://schemas.openxmlformats.org/package/2006/relationships"/>

</file>

<file path=ppt/slides/_rels/slide458.xml.rels><?xml version="1.0" encoding="UTF-8" standalone="yes"?>
<Relationships xmlns="http://schemas.openxmlformats.org/package/2006/relationships"/>

</file>

<file path=ppt/slides/_rels/slide459.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60.xml.rels><?xml version="1.0" encoding="UTF-8" standalone="yes"?>
<Relationships xmlns="http://schemas.openxmlformats.org/package/2006/relationships"/>

</file>

<file path=ppt/slides/_rels/slide461.xml.rels><?xml version="1.0" encoding="UTF-8" standalone="yes"?>
<Relationships xmlns="http://schemas.openxmlformats.org/package/2006/relationships"/>

</file>

<file path=ppt/slides/_rels/slide462.xml.rels><?xml version="1.0" encoding="UTF-8" standalone="yes"?>
<Relationships xmlns="http://schemas.openxmlformats.org/package/2006/relationships"/>

</file>

<file path=ppt/slides/_rels/slide463.xml.rels><?xml version="1.0" encoding="UTF-8" standalone="yes"?>
<Relationships xmlns="http://schemas.openxmlformats.org/package/2006/relationships"/>

</file>

<file path=ppt/slides/_rels/slide464.xml.rels><?xml version="1.0" encoding="UTF-8" standalone="yes"?>
<Relationships xmlns="http://schemas.openxmlformats.org/package/2006/relationships"/>

</file>

<file path=ppt/slides/_rels/slide465.xml.rels><?xml version="1.0" encoding="UTF-8" standalone="yes"?>
<Relationships xmlns="http://schemas.openxmlformats.org/package/2006/relationships"/>

</file>

<file path=ppt/slides/_rels/slide466.xml.rels><?xml version="1.0" encoding="UTF-8" standalone="yes"?>
<Relationships xmlns="http://schemas.openxmlformats.org/package/2006/relationships"/>

</file>

<file path=ppt/slides/_rels/slide467.xml.rels><?xml version="1.0" encoding="UTF-8" standalone="yes"?>
<Relationships xmlns="http://schemas.openxmlformats.org/package/2006/relationships"/>

</file>

<file path=ppt/slides/_rels/slide468.xml.rels><?xml version="1.0" encoding="UTF-8" standalone="yes"?>
<Relationships xmlns="http://schemas.openxmlformats.org/package/2006/relationships"/>

</file>

<file path=ppt/slides/_rels/slide469.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70.xml.rels><?xml version="1.0" encoding="UTF-8" standalone="yes"?>
<Relationships xmlns="http://schemas.openxmlformats.org/package/2006/relationships"/>

</file>

<file path=ppt/slides/_rels/slide471.xml.rels><?xml version="1.0" encoding="UTF-8" standalone="yes"?>
<Relationships xmlns="http://schemas.openxmlformats.org/package/2006/relationships"/>

</file>

<file path=ppt/slides/_rels/slide472.xml.rels><?xml version="1.0" encoding="UTF-8" standalone="yes"?>
<Relationships xmlns="http://schemas.openxmlformats.org/package/2006/relationships"/>

</file>

<file path=ppt/slides/_rels/slide473.xml.rels><?xml version="1.0" encoding="UTF-8" standalone="yes"?>
<Relationships xmlns="http://schemas.openxmlformats.org/package/2006/relationships"/>

</file>

<file path=ppt/slides/_rels/slide474.xml.rels><?xml version="1.0" encoding="UTF-8" standalone="yes"?>
<Relationships xmlns="http://schemas.openxmlformats.org/package/2006/relationships"/>

</file>

<file path=ppt/slides/_rels/slide475.xml.rels><?xml version="1.0" encoding="UTF-8" standalone="yes"?>
<Relationships xmlns="http://schemas.openxmlformats.org/package/2006/relationships"/>

</file>

<file path=ppt/slides/_rels/slide476.xml.rels><?xml version="1.0" encoding="UTF-8" standalone="yes"?>
<Relationships xmlns="http://schemas.openxmlformats.org/package/2006/relationships"/>

</file>

<file path=ppt/slides/_rels/slide477.xml.rels><?xml version="1.0" encoding="UTF-8" standalone="yes"?>
<Relationships xmlns="http://schemas.openxmlformats.org/package/2006/relationships"/>

</file>

<file path=ppt/slides/_rels/slide478.xml.rels><?xml version="1.0" encoding="UTF-8" standalone="yes"?>
<Relationships xmlns="http://schemas.openxmlformats.org/package/2006/relationships"/>

</file>

<file path=ppt/slides/_rels/slide479.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80.xml.rels><?xml version="1.0" encoding="UTF-8" standalone="yes"?>
<Relationships xmlns="http://schemas.openxmlformats.org/package/2006/relationships"/>

</file>

<file path=ppt/slides/_rels/slide481.xml.rels><?xml version="1.0" encoding="UTF-8" standalone="yes"?>
<Relationships xmlns="http://schemas.openxmlformats.org/package/2006/relationships"/>

</file>

<file path=ppt/slides/_rels/slide482.xml.rels><?xml version="1.0" encoding="UTF-8" standalone="yes"?>
<Relationships xmlns="http://schemas.openxmlformats.org/package/2006/relationships"/>

</file>

<file path=ppt/slides/_rels/slide483.xml.rels><?xml version="1.0" encoding="UTF-8" standalone="yes"?>
<Relationships xmlns="http://schemas.openxmlformats.org/package/2006/relationships"/>

</file>

<file path=ppt/slides/_rels/slide484.xml.rels><?xml version="1.0" encoding="UTF-8" standalone="yes"?>
<Relationships xmlns="http://schemas.openxmlformats.org/package/2006/relationships"/>

</file>

<file path=ppt/slides/_rels/slide485.xml.rels><?xml version="1.0" encoding="UTF-8" standalone="yes"?>
<Relationships xmlns="http://schemas.openxmlformats.org/package/2006/relationships"/>

</file>

<file path=ppt/slides/_rels/slide486.xml.rels><?xml version="1.0" encoding="UTF-8" standalone="yes"?>
<Relationships xmlns="http://schemas.openxmlformats.org/package/2006/relationships"/>

</file>

<file path=ppt/slides/_rels/slide487.xml.rels><?xml version="1.0" encoding="UTF-8" standalone="yes"?>
<Relationships xmlns="http://schemas.openxmlformats.org/package/2006/relationships"/>

</file>

<file path=ppt/slides/_rels/slide488.xml.rels><?xml version="1.0" encoding="UTF-8" standalone="yes"?>
<Relationships xmlns="http://schemas.openxmlformats.org/package/2006/relationships"/>

</file>

<file path=ppt/slides/_rels/slide489.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490.xml.rels><?xml version="1.0" encoding="UTF-8" standalone="yes"?>
<Relationships xmlns="http://schemas.openxmlformats.org/package/2006/relationships"/>

</file>

<file path=ppt/slides/_rels/slide491.xml.rels><?xml version="1.0" encoding="UTF-8" standalone="yes"?>
<Relationships xmlns="http://schemas.openxmlformats.org/package/2006/relationships"/>

</file>

<file path=ppt/slides/_rels/slide492.xml.rels><?xml version="1.0" encoding="UTF-8" standalone="yes"?>
<Relationships xmlns="http://schemas.openxmlformats.org/package/2006/relationships"/>

</file>

<file path=ppt/slides/_rels/slide493.xml.rels><?xml version="1.0" encoding="UTF-8" standalone="yes"?>
<Relationships xmlns="http://schemas.openxmlformats.org/package/2006/relationships"/>

</file>

<file path=ppt/slides/_rels/slide494.xml.rels><?xml version="1.0" encoding="UTF-8" standalone="yes"?>
<Relationships xmlns="http://schemas.openxmlformats.org/package/2006/relationships"/>

</file>

<file path=ppt/slides/_rels/slide495.xml.rels><?xml version="1.0" encoding="UTF-8" standalone="yes"?>
<Relationships xmlns="http://schemas.openxmlformats.org/package/2006/relationships"/>

</file>

<file path=ppt/slides/_rels/slide496.xml.rels><?xml version="1.0" encoding="UTF-8" standalone="yes"?>
<Relationships xmlns="http://schemas.openxmlformats.org/package/2006/relationships"/>

</file>

<file path=ppt/slides/_rels/slide497.xml.rels><?xml version="1.0" encoding="UTF-8" standalone="yes"?>
<Relationships xmlns="http://schemas.openxmlformats.org/package/2006/relationships"/>

</file>

<file path=ppt/slides/_rels/slide498.xml.rels><?xml version="1.0" encoding="UTF-8" standalone="yes"?>
<Relationships xmlns="http://schemas.openxmlformats.org/package/2006/relationships"/>

</file>

<file path=ppt/slides/_rels/slide49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00.xml.rels><?xml version="1.0" encoding="UTF-8" standalone="yes"?>
<Relationships xmlns="http://schemas.openxmlformats.org/package/2006/relationships"/>

</file>

<file path=ppt/slides/_rels/slide501.xml.rels><?xml version="1.0" encoding="UTF-8" standalone="yes"?>
<Relationships xmlns="http://schemas.openxmlformats.org/package/2006/relationships"/>

</file>

<file path=ppt/slides/_rels/slide502.xml.rels><?xml version="1.0" encoding="UTF-8" standalone="yes"?>
<Relationships xmlns="http://schemas.openxmlformats.org/package/2006/relationships"/>

</file>

<file path=ppt/slides/_rels/slide503.xml.rels><?xml version="1.0" encoding="UTF-8" standalone="yes"?>
<Relationships xmlns="http://schemas.openxmlformats.org/package/2006/relationships"/>

</file>

<file path=ppt/slides/_rels/slide504.xml.rels><?xml version="1.0" encoding="UTF-8" standalone="yes"?>
<Relationships xmlns="http://schemas.openxmlformats.org/package/2006/relationships"/>

</file>

<file path=ppt/slides/_rels/slide505.xml.rels><?xml version="1.0" encoding="UTF-8" standalone="yes"?>
<Relationships xmlns="http://schemas.openxmlformats.org/package/2006/relationships"/>

</file>

<file path=ppt/slides/_rels/slide506.xml.rels><?xml version="1.0" encoding="UTF-8" standalone="yes"?>
<Relationships xmlns="http://schemas.openxmlformats.org/package/2006/relationships"/>

</file>

<file path=ppt/slides/_rels/slide507.xml.rels><?xml version="1.0" encoding="UTF-8" standalone="yes"?>
<Relationships xmlns="http://schemas.openxmlformats.org/package/2006/relationships"/>

</file>

<file path=ppt/slides/_rels/slide508.xml.rels><?xml version="1.0" encoding="UTF-8" standalone="yes"?>
<Relationships xmlns="http://schemas.openxmlformats.org/package/2006/relationships"/>

</file>

<file path=ppt/slides/_rels/slide509.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10.xml.rels><?xml version="1.0" encoding="UTF-8" standalone="yes"?>
<Relationships xmlns="http://schemas.openxmlformats.org/package/2006/relationships"/>

</file>

<file path=ppt/slides/_rels/slide511.xml.rels><?xml version="1.0" encoding="UTF-8" standalone="yes"?>
<Relationships xmlns="http://schemas.openxmlformats.org/package/2006/relationships"/>

</file>

<file path=ppt/slides/_rels/slide512.xml.rels><?xml version="1.0" encoding="UTF-8" standalone="yes"?>
<Relationships xmlns="http://schemas.openxmlformats.org/package/2006/relationships"/>

</file>

<file path=ppt/slides/_rels/slide513.xml.rels><?xml version="1.0" encoding="UTF-8" standalone="yes"?>
<Relationships xmlns="http://schemas.openxmlformats.org/package/2006/relationships"/>

</file>

<file path=ppt/slides/_rels/slide514.xml.rels><?xml version="1.0" encoding="UTF-8" standalone="yes"?>
<Relationships xmlns="http://schemas.openxmlformats.org/package/2006/relationships"/>

</file>

<file path=ppt/slides/_rels/slide515.xml.rels><?xml version="1.0" encoding="UTF-8" standalone="yes"?>
<Relationships xmlns="http://schemas.openxmlformats.org/package/2006/relationships"/>

</file>

<file path=ppt/slides/_rels/slide516.xml.rels><?xml version="1.0" encoding="UTF-8" standalone="yes"?>
<Relationships xmlns="http://schemas.openxmlformats.org/package/2006/relationships"/>

</file>

<file path=ppt/slides/_rels/slide517.xml.rels><?xml version="1.0" encoding="UTF-8" standalone="yes"?>
<Relationships xmlns="http://schemas.openxmlformats.org/package/2006/relationships"/>

</file>

<file path=ppt/slides/_rels/slide518.xml.rels><?xml version="1.0" encoding="UTF-8" standalone="yes"?>
<Relationships xmlns="http://schemas.openxmlformats.org/package/2006/relationships"/>

</file>

<file path=ppt/slides/_rels/slide519.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20.xml.rels><?xml version="1.0" encoding="UTF-8" standalone="yes"?>
<Relationships xmlns="http://schemas.openxmlformats.org/package/2006/relationships"/>

</file>

<file path=ppt/slides/_rels/slide521.xml.rels><?xml version="1.0" encoding="UTF-8" standalone="yes"?>
<Relationships xmlns="http://schemas.openxmlformats.org/package/2006/relationships"/>

</file>

<file path=ppt/slides/_rels/slide522.xml.rels><?xml version="1.0" encoding="UTF-8" standalone="yes"?>
<Relationships xmlns="http://schemas.openxmlformats.org/package/2006/relationships"/>

</file>

<file path=ppt/slides/_rels/slide523.xml.rels><?xml version="1.0" encoding="UTF-8" standalone="yes"?>
<Relationships xmlns="http://schemas.openxmlformats.org/package/2006/relationships"/>

</file>

<file path=ppt/slides/_rels/slide524.xml.rels><?xml version="1.0" encoding="UTF-8" standalone="yes"?>
<Relationships xmlns="http://schemas.openxmlformats.org/package/2006/relationships"/>

</file>

<file path=ppt/slides/_rels/slide525.xml.rels><?xml version="1.0" encoding="UTF-8" standalone="yes"?>
<Relationships xmlns="http://schemas.openxmlformats.org/package/2006/relationships"/>

</file>

<file path=ppt/slides/_rels/slide526.xml.rels><?xml version="1.0" encoding="UTF-8" standalone="yes"?>
<Relationships xmlns="http://schemas.openxmlformats.org/package/2006/relationships"/>

</file>

<file path=ppt/slides/_rels/slide527.xml.rels><?xml version="1.0" encoding="UTF-8" standalone="yes"?>
<Relationships xmlns="http://schemas.openxmlformats.org/package/2006/relationships"/>

</file>

<file path=ppt/slides/_rels/slide528.xml.rels><?xml version="1.0" encoding="UTF-8" standalone="yes"?>
<Relationships xmlns="http://schemas.openxmlformats.org/package/2006/relationships"/>

</file>

<file path=ppt/slides/_rels/slide529.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30.xml.rels><?xml version="1.0" encoding="UTF-8" standalone="yes"?>
<Relationships xmlns="http://schemas.openxmlformats.org/package/2006/relationships"/>

</file>

<file path=ppt/slides/_rels/slide531.xml.rels><?xml version="1.0" encoding="UTF-8" standalone="yes"?>
<Relationships xmlns="http://schemas.openxmlformats.org/package/2006/relationships"/>

</file>

<file path=ppt/slides/_rels/slide532.xml.rels><?xml version="1.0" encoding="UTF-8" standalone="yes"?>
<Relationships xmlns="http://schemas.openxmlformats.org/package/2006/relationships"/>

</file>

<file path=ppt/slides/_rels/slide533.xml.rels><?xml version="1.0" encoding="UTF-8" standalone="yes"?>
<Relationships xmlns="http://schemas.openxmlformats.org/package/2006/relationships"/>

</file>

<file path=ppt/slides/_rels/slide534.xml.rels><?xml version="1.0" encoding="UTF-8" standalone="yes"?>
<Relationships xmlns="http://schemas.openxmlformats.org/package/2006/relationships"/>

</file>

<file path=ppt/slides/_rels/slide535.xml.rels><?xml version="1.0" encoding="UTF-8" standalone="yes"?>
<Relationships xmlns="http://schemas.openxmlformats.org/package/2006/relationships"/>

</file>

<file path=ppt/slides/_rels/slide536.xml.rels><?xml version="1.0" encoding="UTF-8" standalone="yes"?>
<Relationships xmlns="http://schemas.openxmlformats.org/package/2006/relationships"/>

</file>

<file path=ppt/slides/_rels/slide537.xml.rels><?xml version="1.0" encoding="UTF-8" standalone="yes"?>
<Relationships xmlns="http://schemas.openxmlformats.org/package/2006/relationships"/>

</file>

<file path=ppt/slides/_rels/slide538.xml.rels><?xml version="1.0" encoding="UTF-8" standalone="yes"?>
<Relationships xmlns="http://schemas.openxmlformats.org/package/2006/relationships"/>

</file>

<file path=ppt/slides/_rels/slide539.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40.xml.rels><?xml version="1.0" encoding="UTF-8" standalone="yes"?>
<Relationships xmlns="http://schemas.openxmlformats.org/package/2006/relationships"/>

</file>

<file path=ppt/slides/_rels/slide541.xml.rels><?xml version="1.0" encoding="UTF-8" standalone="yes"?>
<Relationships xmlns="http://schemas.openxmlformats.org/package/2006/relationships"/>

</file>

<file path=ppt/slides/_rels/slide542.xml.rels><?xml version="1.0" encoding="UTF-8" standalone="yes"?>
<Relationships xmlns="http://schemas.openxmlformats.org/package/2006/relationships"/>

</file>

<file path=ppt/slides/_rels/slide543.xml.rels><?xml version="1.0" encoding="UTF-8" standalone="yes"?>
<Relationships xmlns="http://schemas.openxmlformats.org/package/2006/relationships"/>

</file>

<file path=ppt/slides/_rels/slide544.xml.rels><?xml version="1.0" encoding="UTF-8" standalone="yes"?>
<Relationships xmlns="http://schemas.openxmlformats.org/package/2006/relationships"/>

</file>

<file path=ppt/slides/_rels/slide545.xml.rels><?xml version="1.0" encoding="UTF-8" standalone="yes"?>
<Relationships xmlns="http://schemas.openxmlformats.org/package/2006/relationships"/>

</file>

<file path=ppt/slides/_rels/slide546.xml.rels><?xml version="1.0" encoding="UTF-8" standalone="yes"?>
<Relationships xmlns="http://schemas.openxmlformats.org/package/2006/relationships"/>

</file>

<file path=ppt/slides/_rels/slide547.xml.rels><?xml version="1.0" encoding="UTF-8" standalone="yes"?>
<Relationships xmlns="http://schemas.openxmlformats.org/package/2006/relationships"/>

</file>

<file path=ppt/slides/_rels/slide548.xml.rels><?xml version="1.0" encoding="UTF-8" standalone="yes"?>
<Relationships xmlns="http://schemas.openxmlformats.org/package/2006/relationships"/>

</file>

<file path=ppt/slides/_rels/slide549.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50.xml.rels><?xml version="1.0" encoding="UTF-8" standalone="yes"?>
<Relationships xmlns="http://schemas.openxmlformats.org/package/2006/relationships"/>

</file>

<file path=ppt/slides/_rels/slide551.xml.rels><?xml version="1.0" encoding="UTF-8" standalone="yes"?>
<Relationships xmlns="http://schemas.openxmlformats.org/package/2006/relationships"/>

</file>

<file path=ppt/slides/_rels/slide552.xml.rels><?xml version="1.0" encoding="UTF-8" standalone="yes"?>
<Relationships xmlns="http://schemas.openxmlformats.org/package/2006/relationships"/>

</file>

<file path=ppt/slides/_rels/slide553.xml.rels><?xml version="1.0" encoding="UTF-8" standalone="yes"?>
<Relationships xmlns="http://schemas.openxmlformats.org/package/2006/relationships"/>

</file>

<file path=ppt/slides/_rels/slide554.xml.rels><?xml version="1.0" encoding="UTF-8" standalone="yes"?>
<Relationships xmlns="http://schemas.openxmlformats.org/package/2006/relationships"/>

</file>

<file path=ppt/slides/_rels/slide555.xml.rels><?xml version="1.0" encoding="UTF-8" standalone="yes"?>
<Relationships xmlns="http://schemas.openxmlformats.org/package/2006/relationships"/>

</file>

<file path=ppt/slides/_rels/slide556.xml.rels><?xml version="1.0" encoding="UTF-8" standalone="yes"?>
<Relationships xmlns="http://schemas.openxmlformats.org/package/2006/relationships"/>

</file>

<file path=ppt/slides/_rels/slide557.xml.rels><?xml version="1.0" encoding="UTF-8" standalone="yes"?>
<Relationships xmlns="http://schemas.openxmlformats.org/package/2006/relationships"/>

</file>

<file path=ppt/slides/_rels/slide558.xml.rels><?xml version="1.0" encoding="UTF-8" standalone="yes"?>
<Relationships xmlns="http://schemas.openxmlformats.org/package/2006/relationships"/>

</file>

<file path=ppt/slides/_rels/slide559.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60.xml.rels><?xml version="1.0" encoding="UTF-8" standalone="yes"?>
<Relationships xmlns="http://schemas.openxmlformats.org/package/2006/relationships"/>

</file>

<file path=ppt/slides/_rels/slide561.xml.rels><?xml version="1.0" encoding="UTF-8" standalone="yes"?>
<Relationships xmlns="http://schemas.openxmlformats.org/package/2006/relationships"/>

</file>

<file path=ppt/slides/_rels/slide562.xml.rels><?xml version="1.0" encoding="UTF-8" standalone="yes"?>
<Relationships xmlns="http://schemas.openxmlformats.org/package/2006/relationships"/>

</file>

<file path=ppt/slides/_rels/slide563.xml.rels><?xml version="1.0" encoding="UTF-8" standalone="yes"?>
<Relationships xmlns="http://schemas.openxmlformats.org/package/2006/relationships"/>

</file>

<file path=ppt/slides/_rels/slide564.xml.rels><?xml version="1.0" encoding="UTF-8" standalone="yes"?>
<Relationships xmlns="http://schemas.openxmlformats.org/package/2006/relationships"/>

</file>

<file path=ppt/slides/_rels/slide565.xml.rels><?xml version="1.0" encoding="UTF-8" standalone="yes"?>
<Relationships xmlns="http://schemas.openxmlformats.org/package/2006/relationships"/>

</file>

<file path=ppt/slides/_rels/slide566.xml.rels><?xml version="1.0" encoding="UTF-8" standalone="yes"?>
<Relationships xmlns="http://schemas.openxmlformats.org/package/2006/relationships"/>

</file>

<file path=ppt/slides/_rels/slide567.xml.rels><?xml version="1.0" encoding="UTF-8" standalone="yes"?>
<Relationships xmlns="http://schemas.openxmlformats.org/package/2006/relationships"/>

</file>

<file path=ppt/slides/_rels/slide568.xml.rels><?xml version="1.0" encoding="UTF-8" standalone="yes"?>
<Relationships xmlns="http://schemas.openxmlformats.org/package/2006/relationships"/>

</file>

<file path=ppt/slides/_rels/slide569.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70.xml.rels><?xml version="1.0" encoding="UTF-8" standalone="yes"?>
<Relationships xmlns="http://schemas.openxmlformats.org/package/2006/relationships"/>

</file>

<file path=ppt/slides/_rels/slide571.xml.rels><?xml version="1.0" encoding="UTF-8" standalone="yes"?>
<Relationships xmlns="http://schemas.openxmlformats.org/package/2006/relationships"/>

</file>

<file path=ppt/slides/_rels/slide572.xml.rels><?xml version="1.0" encoding="UTF-8" standalone="yes"?>
<Relationships xmlns="http://schemas.openxmlformats.org/package/2006/relationships"/>

</file>

<file path=ppt/slides/_rels/slide573.xml.rels><?xml version="1.0" encoding="UTF-8" standalone="yes"?>
<Relationships xmlns="http://schemas.openxmlformats.org/package/2006/relationships"/>

</file>

<file path=ppt/slides/_rels/slide574.xml.rels><?xml version="1.0" encoding="UTF-8" standalone="yes"?>
<Relationships xmlns="http://schemas.openxmlformats.org/package/2006/relationships"/>

</file>

<file path=ppt/slides/_rels/slide575.xml.rels><?xml version="1.0" encoding="UTF-8" standalone="yes"?>
<Relationships xmlns="http://schemas.openxmlformats.org/package/2006/relationships"/>

</file>

<file path=ppt/slides/_rels/slide576.xml.rels><?xml version="1.0" encoding="UTF-8" standalone="yes"?>
<Relationships xmlns="http://schemas.openxmlformats.org/package/2006/relationships"/>

</file>

<file path=ppt/slides/_rels/slide577.xml.rels><?xml version="1.0" encoding="UTF-8" standalone="yes"?>
<Relationships xmlns="http://schemas.openxmlformats.org/package/2006/relationships"/>

</file>

<file path=ppt/slides/_rels/slide578.xml.rels><?xml version="1.0" encoding="UTF-8" standalone="yes"?>
<Relationships xmlns="http://schemas.openxmlformats.org/package/2006/relationships"/>

</file>

<file path=ppt/slides/_rels/slide579.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80.xml.rels><?xml version="1.0" encoding="UTF-8" standalone="yes"?>
<Relationships xmlns="http://schemas.openxmlformats.org/package/2006/relationships"/>

</file>

<file path=ppt/slides/_rels/slide581.xml.rels><?xml version="1.0" encoding="UTF-8" standalone="yes"?>
<Relationships xmlns="http://schemas.openxmlformats.org/package/2006/relationships"/>

</file>

<file path=ppt/slides/_rels/slide582.xml.rels><?xml version="1.0" encoding="UTF-8" standalone="yes"?>
<Relationships xmlns="http://schemas.openxmlformats.org/package/2006/relationships"/>

</file>

<file path=ppt/slides/_rels/slide583.xml.rels><?xml version="1.0" encoding="UTF-8" standalone="yes"?>
<Relationships xmlns="http://schemas.openxmlformats.org/package/2006/relationships"/>

</file>

<file path=ppt/slides/_rels/slide584.xml.rels><?xml version="1.0" encoding="UTF-8" standalone="yes"?>
<Relationships xmlns="http://schemas.openxmlformats.org/package/2006/relationships"/>

</file>

<file path=ppt/slides/_rels/slide585.xml.rels><?xml version="1.0" encoding="UTF-8" standalone="yes"?>
<Relationships xmlns="http://schemas.openxmlformats.org/package/2006/relationships"/>

</file>

<file path=ppt/slides/_rels/slide586.xml.rels><?xml version="1.0" encoding="UTF-8" standalone="yes"?>
<Relationships xmlns="http://schemas.openxmlformats.org/package/2006/relationships"/>

</file>

<file path=ppt/slides/_rels/slide587.xml.rels><?xml version="1.0" encoding="UTF-8" standalone="yes"?>
<Relationships xmlns="http://schemas.openxmlformats.org/package/2006/relationships"/>

</file>

<file path=ppt/slides/_rels/slide588.xml.rels><?xml version="1.0" encoding="UTF-8" standalone="yes"?>
<Relationships xmlns="http://schemas.openxmlformats.org/package/2006/relationships"/>

</file>

<file path=ppt/slides/_rels/slide589.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590.xml.rels><?xml version="1.0" encoding="UTF-8" standalone="yes"?>
<Relationships xmlns="http://schemas.openxmlformats.org/package/2006/relationships"/>

</file>

<file path=ppt/slides/_rels/slide591.xml.rels><?xml version="1.0" encoding="UTF-8" standalone="yes"?>
<Relationships xmlns="http://schemas.openxmlformats.org/package/2006/relationships"/>

</file>

<file path=ppt/slides/_rels/slide592.xml.rels><?xml version="1.0" encoding="UTF-8" standalone="yes"?>
<Relationships xmlns="http://schemas.openxmlformats.org/package/2006/relationships"/>

</file>

<file path=ppt/slides/_rels/slide593.xml.rels><?xml version="1.0" encoding="UTF-8" standalone="yes"?>
<Relationships xmlns="http://schemas.openxmlformats.org/package/2006/relationships"/>

</file>

<file path=ppt/slides/_rels/slide594.xml.rels><?xml version="1.0" encoding="UTF-8" standalone="yes"?>
<Relationships xmlns="http://schemas.openxmlformats.org/package/2006/relationships"/>

</file>

<file path=ppt/slides/_rels/slide595.xml.rels><?xml version="1.0" encoding="UTF-8" standalone="yes"?>
<Relationships xmlns="http://schemas.openxmlformats.org/package/2006/relationships"/>

</file>

<file path=ppt/slides/_rels/slide596.xml.rels><?xml version="1.0" encoding="UTF-8" standalone="yes"?>
<Relationships xmlns="http://schemas.openxmlformats.org/package/2006/relationships"/>

</file>

<file path=ppt/slides/_rels/slide597.xml.rels><?xml version="1.0" encoding="UTF-8" standalone="yes"?>
<Relationships xmlns="http://schemas.openxmlformats.org/package/2006/relationships"/>

</file>

<file path=ppt/slides/_rels/slide598.xml.rels><?xml version="1.0" encoding="UTF-8" standalone="yes"?>
<Relationships xmlns="http://schemas.openxmlformats.org/package/2006/relationships"/>

</file>

<file path=ppt/slides/_rels/slide59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00.xml.rels><?xml version="1.0" encoding="UTF-8" standalone="yes"?>
<Relationships xmlns="http://schemas.openxmlformats.org/package/2006/relationships"/>

</file>

<file path=ppt/slides/_rels/slide601.xml.rels><?xml version="1.0" encoding="UTF-8" standalone="yes"?>
<Relationships xmlns="http://schemas.openxmlformats.org/package/2006/relationships"/>

</file>

<file path=ppt/slides/_rels/slide602.xml.rels><?xml version="1.0" encoding="UTF-8" standalone="yes"?>
<Relationships xmlns="http://schemas.openxmlformats.org/package/2006/relationships"/>

</file>

<file path=ppt/slides/_rels/slide603.xml.rels><?xml version="1.0" encoding="UTF-8" standalone="yes"?>
<Relationships xmlns="http://schemas.openxmlformats.org/package/2006/relationships"/>

</file>

<file path=ppt/slides/_rels/slide604.xml.rels><?xml version="1.0" encoding="UTF-8" standalone="yes"?>
<Relationships xmlns="http://schemas.openxmlformats.org/package/2006/relationships"/>

</file>

<file path=ppt/slides/_rels/slide605.xml.rels><?xml version="1.0" encoding="UTF-8" standalone="yes"?>
<Relationships xmlns="http://schemas.openxmlformats.org/package/2006/relationships"/>

</file>

<file path=ppt/slides/_rels/slide606.xml.rels><?xml version="1.0" encoding="UTF-8" standalone="yes"?>
<Relationships xmlns="http://schemas.openxmlformats.org/package/2006/relationships"/>

</file>

<file path=ppt/slides/_rels/slide607.xml.rels><?xml version="1.0" encoding="UTF-8" standalone="yes"?>
<Relationships xmlns="http://schemas.openxmlformats.org/package/2006/relationships"/>

</file>

<file path=ppt/slides/_rels/slide608.xml.rels><?xml version="1.0" encoding="UTF-8" standalone="yes"?>
<Relationships xmlns="http://schemas.openxmlformats.org/package/2006/relationships"/>

</file>

<file path=ppt/slides/_rels/slide609.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10.xml.rels><?xml version="1.0" encoding="UTF-8" standalone="yes"?>
<Relationships xmlns="http://schemas.openxmlformats.org/package/2006/relationships"/>

</file>

<file path=ppt/slides/_rels/slide611.xml.rels><?xml version="1.0" encoding="UTF-8" standalone="yes"?>
<Relationships xmlns="http://schemas.openxmlformats.org/package/2006/relationships"/>

</file>

<file path=ppt/slides/_rels/slide612.xml.rels><?xml version="1.0" encoding="UTF-8" standalone="yes"?>
<Relationships xmlns="http://schemas.openxmlformats.org/package/2006/relationships"/>

</file>

<file path=ppt/slides/_rels/slide613.xml.rels><?xml version="1.0" encoding="UTF-8" standalone="yes"?>
<Relationships xmlns="http://schemas.openxmlformats.org/package/2006/relationships"/>

</file>

<file path=ppt/slides/_rels/slide614.xml.rels><?xml version="1.0" encoding="UTF-8" standalone="yes"?>
<Relationships xmlns="http://schemas.openxmlformats.org/package/2006/relationships"/>

</file>

<file path=ppt/slides/_rels/slide615.xml.rels><?xml version="1.0" encoding="UTF-8" standalone="yes"?>
<Relationships xmlns="http://schemas.openxmlformats.org/package/2006/relationships"/>

</file>

<file path=ppt/slides/_rels/slide616.xml.rels><?xml version="1.0" encoding="UTF-8" standalone="yes"?>
<Relationships xmlns="http://schemas.openxmlformats.org/package/2006/relationships"/>

</file>

<file path=ppt/slides/_rels/slide617.xml.rels><?xml version="1.0" encoding="UTF-8" standalone="yes"?>
<Relationships xmlns="http://schemas.openxmlformats.org/package/2006/relationships"/>

</file>

<file path=ppt/slides/_rels/slide618.xml.rels><?xml version="1.0" encoding="UTF-8" standalone="yes"?>
<Relationships xmlns="http://schemas.openxmlformats.org/package/2006/relationships"/>

</file>

<file path=ppt/slides/_rels/slide619.xml.rels><?xml version="1.0" encoding="UTF-8" standalone="yes"?>
<Relationships xmlns="http://schemas.openxmlformats.org/package/2006/relationships">
  <Relationship Id="rId1" Type="http://schemas.openxmlformats.org/officeDocument/2006/relationships/image" Target="../media/9624_ca_object_representations_media_1042_large2.jpg"/>
</Relationships>

</file>

<file path=ppt/slides/_rels/slide62.xml.rels><?xml version="1.0" encoding="UTF-8" standalone="yes"?>
<Relationships xmlns="http://schemas.openxmlformats.org/package/2006/relationships"/>

</file>

<file path=ppt/slides/_rels/slide620.xml.rels><?xml version="1.0" encoding="UTF-8" standalone="yes"?>
<Relationships xmlns="http://schemas.openxmlformats.org/package/2006/relationships">
  <Relationship Id="rId1" Type="http://schemas.openxmlformats.org/officeDocument/2006/relationships/image" Target="../media/50069_ca_object_representations_media_1454_large3.jpg"/>
</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communales 1903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t le socialisme (2594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5:38]]></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guide to Cornwall (3270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graphie de la France et de ses colonies (3270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euple du 20ème siècle aux Etats-Unis (3270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question agraire en Belgique (3270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ssociations Agricoles en Belgique (3270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ision constitutionnelle à la Chambre des Représentants : séance du 5 mai 1904 (3270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agricole, industrielle et commerciale (3271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i manque au commerce belge d'exportation (327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dangers de la Main-Morte en Belgique (3271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ouvriers belges (3271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mateur contre professionnel : lettre ouverte au R.P. Pinard S.J. (suite et fin) (2596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9:05:46]]></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llemagne Moderne : son évolution (3272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rtels de l'agriculture en Allemagne (3272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 d'assurances sociales et ouvrières allemandes et établissements thérapeutiques (3272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t le lock-out en Allemagne : leurs forces, leur droit et leurs résultats : conférences faites à l'université nouvelle de Bruxelles (3272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olution et contre révolution en Allemagne (327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alistes allemands (3272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émocratie socialiste allemande (3272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d'une psychologie politique du peuple anglais au 19ème siècle (3272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rore de la civilisation ou l'Angleterre au 20ème siècle (3272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Grande-Bretagne (3272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e Saint Alphonse de Liguori (2596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0:05:41]]></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de gros d'Angleterre : voyage d'études, impressions, la coopération anglaise, réflexions (327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législation ouvrière aux Etats-Unis (327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rusts américains : leur action économique, sociale, politique (3273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volution sociale en Australasie (3273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gaz à Paris (327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ième congrès général du Parti Socialiste français tenu à Tours du 2 au 4 mars 1902 : compte rendu sténographique officiel (3273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ie ouvrière en France (327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n Italie (327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XX-XXII ème rapport annuel du Comité directeur de la Fédération ouvrière suisse et du secrétarait ouvrier suisse pour les années 1906, 1907, 1908; Procès-verbaux des séances du Comité central (3274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ourses de valeurs : placement, spéculation, jeu (327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u Dogme de la Trinité : lettre ouverte au R.P. Pinard, S.J. (2596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0:05:16]]></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is intime en révolution : 1871 (3275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mmune de Paris (327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mmune de Paris au jour le jour : 1871 - 19 mars-28 mai (327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ction républicaine et sociale (3275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éfense républicaine (3276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d'un révolutionnaire (3276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wallon sous le haut patronage du gouvernement : compte-rendu officiel. Exposition universelle et internationale de Liège 1905 (3276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elges et leurs générations historiques (3276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ation Belge : 1830-1905 : conférences jubilaires faites à l'Exposition Universelle et Internationale de Liège en 1905 (327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istoire d'une favorite : le scandale Vaughan et consorts à la Résidence Royale (3277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pirateurs et gens de police : le complot des libelles (2600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11:05:08]]></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tour d'un conflit : Russie ou Japon ? (3277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usse et la Révolution de 1848 : l'essai parlementaire de 1847, la révolution de mars et une année d'agitation, le refus de la couronne impériale (327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des classes en France en 1789 (327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française et les congrégations : exposé historique et documents (3278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de l'Eglise et de l'Etat en 1794 : introduction à l'histoire religieuse de la révolution française (327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être, la femme et la famille. Les Jésuites (3278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tr'aide : un facteur de l'évolution (327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érité sur Francisco Ferrer et les événements de Barcelone (327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récursseurs du mouvement coopératif (3278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société coopérative de Roux (327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et leçons sur la Révolution française (260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3:05:52]]></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x travailleurs de France : onze ans d'histoire socialiste (1889-1900) (3279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des classes en France en 1789 (3279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iches depuis sept cents ans : revenus et bénéfices, appointements et honoraires (3279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étapes du socialisme (3279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rincipes de 89 et le Socialisme (3279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75 années de domination bourgeoise 1830-1905 : essais (3279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ans de lutte de classe à la Chambre : 1893-1898. Tome 1 (3279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dce lutte de classe à la Chambre : 1893-1898. Tome 2 (32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ouvriers et socialistes français. Tome 1, 1876-1885 (3279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socialisme français (3279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et leçons sur la Révolution française (2601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0 2009 at 3:05:55]]></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ènement du Régime Syndical à Verviers (327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porations et Syndicats (3279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allemand : résumé historique (1848-1903) (3279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anglais : résumé historique (1799-1905) (3279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mouvement syndical en France : 1789-1906 (3279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travail et des travailleurs (3279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vie sociale et ses évolutions (328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emiers éléments d'économie politique (économie sociale) (3280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économie politique (3280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économie politique (3280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Bressoux (265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3:06:37]]></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politique (3280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n rôle historique (328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mpôts directs et indirects sur le revenu : la contribution personnelle en Belgique, Leinkommensteuer en Prusse, l' income-tax en Angleterre (3281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vidualisme économique et social : ses origines, son évolution, ses formes contemporaines (328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ibution à la critique de l'économie politique (3281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nifeste communiste (3281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d'orientation sociale : résumé des études de M. Ernest Solvay sur le productivisme et le comptabilisme (3281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tes sur le productivisme et le comptabilisme (3281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au produit intégral du travail : étude historique (3281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sur la propriété (3281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de la vie sociale (3281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anonymes : abus et remèdes (3281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et ses résultats 1904 - 1908 (3282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utualité : ses principes, ses bases véritables (32826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utualité en Belgique (3282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mutualités, retraites (328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ssurance et assistance mutuelle au point de vue médical (3282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traites ouvrières (3282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des retraites ouvrières (3282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euil de documents sur la Prévoyance Sociale (3282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école laïque : conférences populaires (3283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eligion, la morale et la science : leur conflit dans l'éducation contemporaine : 4 conférences faites à l'Aula de l'université de Genève (avril 1900) (3283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rps et l'âme de l'Enfant (3283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erté de l'enseignement (32835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èglement de gymnastique (3283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ychologie de l'Education (3283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erté scolaire comme en Hollande (3283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université républicaine : discours et opinions (1899-1901) (328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faire son chemin dans la vie : moyens et qualités qui permettent d'arriver au succès et à la fortune (3284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uvrière aux Etats-Unis (328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communales 1907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arwinisme (3284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volution de la matière (3284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igine des espèces au moyen de la selection naturelle ou la lutte pour l'existence dans la nature (328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ligion et évolution (3284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cience et l'hypothèse (3284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 conférences de propagande (3285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 conférences de propagande (3285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coopératives de consommation (32851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3285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héorie de la lutte des classes et le principe de neutralité du mouvement coopératif de consommation (3285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sociétés coopératives de consommation et de leur comptabilité (3285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du coopérateur socialiste (3285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erre et l'atelier, jardins ouvriers (32855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et l'évolution industrielle (3285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candinave tenu à Copenhague les 22, 23 et 24 aoüt 1901 : Rapport (3285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Socialistes Internationaux : Ordres du jour et Résolutions (328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sociétaire : extraits des oeuvres complète de Fourier; publiés par Hubert Bourgin (3285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at, Politique et Morale de classe (328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lementarisme et socialisme. Etude critique sur la législation directe par le peuple (3286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isme pratique (3286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démocratie pratique (3286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alogues socialistes (3286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nouveaux aspects du Socialisme (3286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ligion, Philosophie, Socialisme (32864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mphlets socialistes (3286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et pamphlets (3286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3286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du Socialisme (3286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sommes-nous socialistes (328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 principes de son organisation politique et économique (3286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 principes de son organisation politique et économique (3286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e socialisme : arguments (3286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archie morale et crise sociale (32867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nde socialiste (3286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agraire ou le collectivisme et l'Evolution agricole (3286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t l'Agriculture (3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ervices publics et socialisme (328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iliation des Syndicats au Parti ouvrier (328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et les décisions des congrès internationaux. Tome 1 (3287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Tome 2 (3287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Léon Brockus (265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1]]></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finances communales en Belgique. Tome 3 (3287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gies et les Concessions Communales en Belgique (3287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 et réglements sur la réparation des dommages résultant des accidents du travail (328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traités ouvriers : accords internationaux de prévoyance et de travail (3288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du travail (32880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ntrat de travail, les salaires, la participation aux bénéfices (3288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at de travail : patrons et employés (3288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s interprétés par les travaux législatifs, les circulaires ministérielles et la jurisprudence administrative et judiciaire. (3288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de industriel belge, contenant toute la législation intéressant l'industrie avec les commentaires des lois et arrêtés royaux interprétés par les travaux législatifs, les circulaires ministérielles et la jurisprudence administrative et judiciaire; Premier supplément (3288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Social : la législation et les oeuvres en Belgique (3288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tection légale des travailleurs et le droit international ouvrier (3288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ociation internationale pour la protection légale des travailleurs : son histoire, son but, son oeuvre (32886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férence de Berne concernant la protection ouvrière (3288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tection ouvrière internationale : la Convention de Berne et de l'Assemblée de Genève (328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l'armée peut être pour la nation (3288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èglement concernant les lois et coutumes de la guerre sur terre : annexe à la convention de La Haye du 18 octobre 1907. Convention concernant les droits et devoirs des puissances et des personnes neutres, en cas de guerre sur terre : 18 octobre 1907 (3288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ssé de la guerre et l'avenir de la paix (3289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socialiste et ouvrière en Europe, en Amérique et Asie (3289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arbon dans le Nord de la Belgique (3289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ômage (3289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urance contre le chômage (32894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flits du travail et leur solution (3289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Journée de huit heures : théorie et étude comparée de ses applications et leurs résultats économiques et sociaux (32895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lasse ouvrière (328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thodes modernes de paiement des salaires (3289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Journée de Huit heures (3289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rmée aux grèves : grève générale des mineurs octobre-novembre 1902 (3290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èves (3290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de grève, leçons professées à l'école des hautes études sociales (329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sur le modernisme : avec un commentaire de la lettre pastorale de Mgr D. J. Mercier intitulée la condamnation du modernisme II (3407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3:03:5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téchisme universel de la raison ou doctrine naturelle soumise au libre examen de tous (3407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4:03:29]]></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rnographie cléricale (3410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8 2010 at 11:03:11]]></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rapeaux et bannières (3514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0 at 10:03:20]]></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erre : astre du ciel (4055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1 2010 at 12:10:02]]></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des deux métiers (40573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0 at 10:10:10]]></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énitier d'argent (4066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8 2010 at 9:10:54]]></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smaller commercial Geography (407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5 2010 at 9:11:21]]></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atherine Gillon (265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26]]></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t collection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Sociétés Coopératives (526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02:22]]></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christianisme (603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1 at 4:03:20]]></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ouvrière de consommation et de production (6181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1 at 3:04:10]]></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Eglise a tué Ferrer (644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2 2011 at 4:04:19]]></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atre années de luttes syndicales : 1905-1909 (644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2 2011 at 4:04:42]]></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égime socialiste (6457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4 2011 at 9:04:33]]></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 lendemain de la grève générale : organisation communiste du travail (6477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1 at 10:04:07]]></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mes de la Papauté (649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1 at 4:04:33]]></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ccidents du travail : exposé et critique du projet de loi sur la réparation des accidents du travail déposé par le Gouvernement catholique en 1901 (6504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1:04:3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octrine collectiviste à la chambre (650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2:04:24]]></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et les Eglises (650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9 2011 at 3:04:06]]></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et le Parti socialiste : rapport présenté au Congrès international de Stuttgart au nom du Parti ouvrier belge (664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 2011 at 1:05:39]]></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rime de Montjuich (665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 2011 at 9:05:39]]></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professionnels : dans le mouvement ouvrier (6661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 2011 at 10:05:23]]></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ilan & rapport : 9me année sociale (67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11:05:03]]></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ouvriers et l'Assurance mutuelle contre le chômage involontaire (672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11:05:36]]></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arti ouvrier et l'anarchie (6727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1 at 2:05:22]]></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u IVe congrès syndical tenu à la maison du peuple de Bruxelles les 14 et 15 décembre 1902 (758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0 2011 at 12:06:38]]></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marche vers la société nouvelle : principes, tendances, tactique de la lutte de classes (779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1 at 10:06: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dieux à Gaston Degeer, administrateur délégué de la société coopérative "Le Progrès" de Chênée (25823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1 2009 at 11:05:5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8142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5 2011 at 11:07:22]]></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et le Parti socialiste (814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5 2011 at 11:07:54]]></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ychologie du député (823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1 2011 at 12:07:23]]></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syndicale des chefs d'industrie : étude sur les syndicats industriels en Belgique (829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3 2011 at 3:07:34]]></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pe et Jésus ou le Christ et l'Antéchrist, la fin prochaine et certaine de l'Eglise romaine. Tome premier (8308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4 2011 at 9:07:24]]></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838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44]]></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sous le régime de la responsabilité civile (838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59]]></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la jurisprudence des accidents du contrat de travail et des assurances sous le régime de la responsabilité civile (838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9 2011 at 11:07:27]]></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en Angleterre : impressions de voyage (841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0 2011 at 11:07:11]]></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christianisme : introduction (deuxième partie) (8982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7 2011 at 2:08:4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ançois Van Belle (2658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09]]></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tretiens socialistes (9003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11 at 11:08:54]]></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éthode des classiques français : Corneille, Poussin, Pascal (900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11 at 1:08:25]]></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thologie des écrivains belges de langue française (90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9:08:01]]></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campagne électorale au Pays noir (9026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1:08:16]]></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opération et socialisme (902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11 at 2:08:46]]></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sur le repos du dimanche : brièvement commenté à l'usage de la classe ouvrière (903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9:08:45]]></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olution verbale et révolution pratique (9039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10:08:01]]></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onoré de Balzac (908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1:08:56]]></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mbre des roses, poèmes ; suivi de Gilles en blanc (939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1 at 11:08:21]]></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ouvelle loi militaire : manuel du milicien (947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1 at 10:08:01]]></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airie en fleurs 1895-1902 (965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6 2011 at 11:09:12]]></a:t>
            </a: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ssurance contre le chômage (9789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1 at 10:09:57]]></a:t>
            </a: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archisme (987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5 2011 at 10:09:32]]></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u Congrès de Herstal : syndicats & cercles d'études (10212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6 2011 at 12:09:54]]></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métallurgique belge : statuts (10231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9 2011 at 2:09:38]]></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litarisme (10262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4 2011 at 4:10:04]]></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rnets d'un meneur ou quatre années d'histoire ouvrière verviétoise (10277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5 2011 at 2:10:57]]></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ur métal : conte d'idée (10349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0:10:11]]></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âme de demain (10351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0:10:08]]></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uvriers et patrons (103529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0 2011 at 11:10:26]]></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hansons (265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37]]></a:t>
            </a: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I : la religion et l'antisémitisme et l'armée, l'affaire, la presse, la justice civile et militaire (1038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10:19]]></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I (10393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2:10:39]]></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 (1039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0:52]]></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pinions sociales. Tome I : conte pour commenter l'année, Crainquebille, Clopinel, Roupart, allocutions (10397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1:10:30]]></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1040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1 at 2:10:01]]></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isée reclus et l'anarchie (104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2 2011 at 4:10:11]]></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hilosophie du peuple : l'hygiène, l'habitation, l'économie domestique, le mariage, la souffrance et la mort (10572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1 at 10:10:16]]></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ois soirées chez Chanchet (10645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1 at 11:10:21]]></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avonarole : drame (1095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6 2011 at 3:10:15]]></a:t>
            </a: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dée de Dieux d'après l'anthropologie et l'histoire (1115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 2011 at 1:11:50]]></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prison (1119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4 2011 at 10:11:42]]></a:t>
            </a:r>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al-demokratie en revisionisme (1121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7 2011 at 9:11:50]]></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dans l'évolution sociale (1130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1 at 4:11:14]]></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ction syndicaliste (1136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9 2011 at 12:11:33]]></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erre-militarisme (1150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4 2011 at 4:11:59]]></a:t>
            </a: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ux méthodes (1150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1 at 10:11:02]]></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au XIXe siècle : cléricaux, gouvernants et révolutionnaires (1151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1 at 2:11:11]]></a:t>
            </a: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nsées profondes de grands hommes (1152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1 at 9:11:30]]></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 documents et souvenirs (1864-1878). Tome Ier (1152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1 at 9:11:24]]></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rgent (11663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17]]></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respondance : lettres de jeunesse (11663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51]]></a:t>
            </a:r>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rrespondances : les lettres et les arts (11663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7 2011 at 4:11:51]]></a:t>
            </a:r>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5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8:11:08]]></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42]]></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4]]></a:t>
            </a: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8]]></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a:t>
            </a: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5]]></a:t>
            </a:r>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2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3]]></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3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15]]></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31]]></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euvres complètes illustrées (11664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04]]></a:t>
            </a:r>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omanciers naturalistes : Balzac, Stendhal, Gustave Flaubert, Edmond et Jules de Goncourt, Alphonse Daudet, les romanciers contemporains (11664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9:11:58]]></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âme des choses (11665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43]]></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1er série : 1879-1883 (11666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48]]></a:t>
            </a: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tat et la liberté : 2e partie : 1883-1885 (11666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01]]></a:t>
            </a:r>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la république : 1883-1903 (11666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1:11:28]]></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utopie moderne (11691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1 at 3:11:38]]></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Wij willen godes sreuk : spijst de hongerigen kleedt de naakten, toegepast (11691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1 at 4:11:41]]></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spensable dans le ménage du citoyen belge : contenant les notions élémentaires du droit civil et de droit administratif et de nombreux renseignements concernant la vie usuelle (11693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9:11:45]]></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morale et politique : 1830-1900 (11693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9:11:03]]></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socialiste et la Confédération du travail : discussion (1170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2:11:27]]></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étendue âme belge (1170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2:11:05]]></a:t>
            </a:r>
          </a:p>
        </p:txBody>
      </p:sp>
    </p:spTree>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ouvrière (11708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45]]></a:t>
            </a:r>
          </a:p>
        </p:txBody>
      </p:sp>
    </p:spTree>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xode rural et le retour aux champs (11712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4:11:46]]></a:t>
            </a:r>
          </a:p>
        </p:txBody>
      </p:sp>
    </p:spTree>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ttaque et défense (1201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11 at 4:12:03]]></a:t>
            </a:r>
          </a:p>
        </p:txBody>
      </p:sp>
    </p:spTree>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t la religion (1222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3:12:0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octrine des égaux (2825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10:08:05]]></a:t>
            </a:r>
          </a:p>
        </p:txBody>
      </p:sp>
    </p:spTree>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suffrage universel (1222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3:12:22]]></a:t>
            </a:r>
          </a:p>
        </p:txBody>
      </p:sp>
    </p:spTree>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 collectivisme (1222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1 at 4:12:29]]></a:t>
            </a:r>
          </a:p>
        </p:txBody>
      </p:sp>
    </p:spTree>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quelques réformes à introduire dans l'organisation judiciaire et la procédure des tribunaux mixtes égyptiens (1227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8:12:22]]></a:t>
            </a:r>
          </a:p>
        </p:txBody>
      </p:sp>
    </p:spTree>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ribune belge dans ses maîtres 1830-1902 (1227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9:12:56]]></a:t>
            </a:r>
          </a:p>
        </p:txBody>
      </p:sp>
    </p:spTree>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elge et la personne civile (1230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11:12:26]]></a:t>
            </a:r>
          </a:p>
        </p:txBody>
      </p:sp>
    </p:spTree>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xploitation du travail dans les couvents (1232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2:12:41]]></a:t>
            </a:r>
          </a:p>
        </p:txBody>
      </p:sp>
    </p:spTree>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sur la cléricalisation des pouvoirs publics et des administrations belges sous le gouvernement catholique (1884-1907) (1232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1 at 2:12:37]]></a:t>
            </a:r>
          </a:p>
        </p:txBody>
      </p:sp>
    </p:spTree>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uliette Vidal (124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2 2011 at 2:12:08]]></a:t>
            </a:r>
          </a:p>
        </p:txBody>
      </p:sp>
    </p:spTree>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yen de parvenir : oeuvre contenant la raison de ce qui a été, est et sera (1251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 2012 at 10:01:49]]></a:t>
            </a:r>
          </a:p>
        </p:txBody>
      </p:sp>
    </p:spTree>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création consciente : réponse à la lettre pastorale de Monseigneur Mercier (126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1:01:02]]></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cience de l'éducation (28274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12:08:01]]></a:t>
            </a:r>
          </a:p>
        </p:txBody>
      </p:sp>
    </p:spTree>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duction des heures de travail et la journée des huit heures (126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1:01:06]]></a:t>
            </a:r>
          </a:p>
        </p:txBody>
      </p:sp>
    </p:spTree>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ngt années de domination cléricale (1265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6 2012 at 12:01:56]]></a:t>
            </a:r>
          </a:p>
        </p:txBody>
      </p:sp>
    </p:spTree>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ux écrits sur le servage (126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10:01:42]]></a:t>
            </a:r>
          </a:p>
        </p:txBody>
      </p:sp>
    </p:spTree>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Evangiles : problèmes des contradictions religieuses (1269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10:01:31]]></a:t>
            </a:r>
          </a:p>
        </p:txBody>
      </p:sp>
    </p:spTree>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rendu divers (1275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6]]></a:t>
            </a:r>
          </a:p>
        </p:txBody>
      </p:sp>
    </p:spTree>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férences (1275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7]]></a:t>
            </a:r>
          </a:p>
        </p:txBody>
      </p:sp>
    </p:spTree>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es ouvriers du bâtiment (2584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42]]></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ohn Ruskin (2829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3:08:41]]></a:t>
            </a:r>
          </a:p>
        </p:txBody>
      </p:sp>
    </p:spTree>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éries et collections (127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3]]></a:t>
            </a:r>
          </a:p>
        </p:txBody>
      </p:sp>
    </p:spTree>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bonnement Germinal (127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14]]></a:t>
            </a:r>
          </a:p>
        </p:txBody>
      </p:sp>
    </p:spTree>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ibliothèque de propagande (1275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8]]></a:t>
            </a:r>
          </a:p>
        </p:txBody>
      </p:sp>
    </p:spTree>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ériodiques (1275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4]]></a:t>
            </a:r>
          </a:p>
        </p:txBody>
      </p:sp>
    </p:spTree>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1275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5]]></a:t>
            </a:r>
          </a:p>
        </p:txBody>
      </p:sp>
    </p:spTree>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u campagnard (12830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1 2012 at 9:01:23]]></a:t>
            </a:r>
          </a:p>
        </p:txBody>
      </p:sp>
    </p:spTree>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je suis socialiste (1288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slamisme et son prophète (2871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1:08:34]]></a:t>
            </a:r>
          </a:p>
        </p:txBody>
      </p:sp>
    </p:spTree>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ouvrier doit lire ! : comment il doit lire ! : ce qu'il doit lire ! (1288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2 2012 at 2:01:54]]></a:t>
            </a:r>
          </a:p>
        </p:txBody>
      </p:sp>
    </p:spTree>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d'assise (129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6 2012 at 9:01:28]]></a:t>
            </a:r>
          </a:p>
        </p:txBody>
      </p:sp>
    </p:spTree>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eanne D'Arc : sa mission et son procès (1305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3:01:37]]></a:t>
            </a:r>
          </a:p>
        </p:txBody>
      </p:sp>
    </p:spTree>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un prêtre marié : le cas de M. l'Abbé Mugnier (1305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3:01:19]]></a:t>
            </a:r>
          </a:p>
        </p:txBody>
      </p:sp>
    </p:spTree>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s équitables pionniers de Rochdale (13066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0:01:49]]></a:t>
            </a:r>
          </a:p>
        </p:txBody>
      </p:sp>
    </p:spTree>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815 (13078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1:01:24]]></a:t>
            </a:r>
          </a:p>
        </p:txBody>
      </p:sp>
    </p:spTree>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temps d'aimer (13085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01:11]]></a:t>
            </a:r>
          </a:p>
        </p:txBody>
      </p:sp>
    </p:spTree>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ouvrière & socialiste : rapport soumis au Congrès socialiste international de Stuttgart (18-24 août 1907). Vol. I (1325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0:01:13]]></a:t>
            </a:r>
          </a:p>
        </p:txBody>
      </p:sp>
    </p:spTree>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 ouvrière socialiste : rapports soumis au Congrès socialiste international de Stuttgart (18-24 août 1904) (13254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0:01:13]]></a:t>
            </a:r>
          </a:p>
        </p:txBody>
      </p:sp>
    </p:spTree>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ocialiste international, Amsterdam 1904 : résolutions (1325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1:01:2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nfant des cités-jardins (2872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2:08:42]]></a:t>
            </a:r>
          </a:p>
        </p:txBody>
      </p:sp>
    </p:spTree>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socialiste international d'Amsterdam des 14-20 août 1904 : rapports et projets de résolutions sur les questions de l'ordre du jour (1325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11:01:37]]></a:t>
            </a:r>
          </a:p>
        </p:txBody>
      </p:sp>
    </p:spTree>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ixième Congrès socialiste international tenu à Amsterdam du 14 au 20 août 1904 : compte-rendu analytique (1326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5 2012 at 2:01:52]]></a:t>
            </a:r>
          </a:p>
        </p:txBody>
      </p:sp>
    </p:spTree>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onsieur de la Palisse (13300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6 2012 at 3:01:14]]></a:t>
            </a:r>
          </a:p>
        </p:txBody>
      </p:sp>
    </p:spTree>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ux méthodes (13338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0 2012 at 4:01:47]]></a:t>
            </a:r>
          </a:p>
        </p:txBody>
      </p:sp>
    </p:spTree>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Wohin steuert die ökonomische und staatsliche Entwickelung ? (1337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 2012 at 12:02:42]]></a:t>
            </a:r>
          </a:p>
        </p:txBody>
      </p:sp>
    </p:spTree>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tour d'une vie : mémoires (14400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1:02:12]]></a:t>
            </a:r>
          </a:p>
        </p:txBody>
      </p:sp>
    </p:spTree>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rale anarchiste (14406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3:02:19]]></a:t>
            </a:r>
          </a:p>
        </p:txBody>
      </p:sp>
    </p:spTree>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lovis. Tome I (1441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4:02:24]]></a:t>
            </a:r>
          </a:p>
        </p:txBody>
      </p:sp>
    </p:spTree>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lovis. Tome II (14412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4:02:41]]></a:t>
            </a:r>
          </a:p>
        </p:txBody>
      </p:sp>
    </p:spTree>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xtraits des pamphlets socialistes de Paul Lafargue (1443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12:02:04]]></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oman des cités-jardins (287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8 2009 at 2:08:09]]></a:t>
            </a:r>
          </a:p>
        </p:txBody>
      </p:sp>
    </p:spTree>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socialiste et la confédération du travail (14454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4:02:41]]></a:t>
            </a:r>
          </a:p>
        </p:txBody>
      </p:sp>
    </p:spTree>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et socialisme (14454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9 2012 at 4:02:36]]></a:t>
            </a:r>
          </a:p>
        </p:txBody>
      </p:sp>
    </p:spTree>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institutions et le syndicalisme (1457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2:02:19]]></a:t>
            </a:r>
          </a:p>
        </p:txBody>
      </p:sp>
    </p:spTree>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euvre de Millerand, un ministre socialiste (juin 1899-janvier 1902) : faits et documents (1457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02:02]]></a:t>
            </a:r>
          </a:p>
        </p:txBody>
      </p:sp>
    </p:spTree>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femmes dans la société (1471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7 2012 at 12:02:54]]></a:t>
            </a:r>
          </a:p>
        </p:txBody>
      </p:sp>
    </p:spTree>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ducation laïque (14720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7 2012 at 2:02:04]]></a:t>
            </a:r>
          </a:p>
        </p:txBody>
      </p:sp>
    </p:spTree>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hanson du pauvre ; Mon coeur pleure d'autrefois (1477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2 at 11:02:35]]></a:t>
            </a:r>
          </a:p>
        </p:txBody>
      </p:sp>
    </p:spTree>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à la force (14774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1 2012 at 11:02:20]]></a:t>
            </a:r>
          </a:p>
        </p:txBody>
      </p:sp>
    </p:spTree>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rtraits de jeunes filles : lettres, dialogues, nouvelles (1483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3:02:56]]></a:t>
            </a:r>
          </a:p>
        </p:txBody>
      </p:sp>
    </p:spTree>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1483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4:02:47]]></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t le lock-out en Allemagne : leurs forces, leur droit et leurs résultats : conférences faites à l'Université nouvelle de Bruxelles (314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45]]></a:t>
            </a:r>
          </a:p>
        </p:txBody>
      </p:sp>
    </p:spTree>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ttérature catholique (1485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2 at 11:02:17]]></a:t>
            </a:r>
          </a:p>
        </p:txBody>
      </p:sp>
    </p:spTree>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onialisme (14936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2 at 2:02:51]]></a:t>
            </a:r>
          </a:p>
        </p:txBody>
      </p:sp>
    </p:spTree>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été simple : histoire romanesque d'un revenant (1495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11:02:16]]></a:t>
            </a:r>
          </a:p>
        </p:txBody>
      </p:sp>
    </p:spTree>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en masse le Parti et les syndicats (1496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8 2012 at 4:02:55]]></a:t>
            </a:r>
          </a:p>
        </p:txBody>
      </p:sp>
    </p:spTree>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agesse et la destinée (1497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0:02:33]]></a:t>
            </a:r>
          </a:p>
        </p:txBody>
      </p:sp>
    </p:spTree>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 du XXVe anniversaire : 1882-1907 (14985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9 2012 at 12:02:07]]></a:t>
            </a:r>
          </a:p>
        </p:txBody>
      </p:sp>
    </p:spTree>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opold Ier et l'intervention française (15095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36]]></a:t>
            </a:r>
          </a:p>
        </p:txBody>
      </p:sp>
    </p:spTree>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pagnonnage : son histoire, ses coutumes, ses règlements et ses rites (1509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37]]></a:t>
            </a:r>
          </a:p>
        </p:txBody>
      </p:sp>
    </p:spTree>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rtyre des congolais, rien de changé au Congo : principaux témoignages publiés à l'étranger depuis le rapport de la Commission d'enquête (1509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5 2012 at 10:03:12]]></a:t>
            </a:r>
          </a:p>
        </p:txBody>
      </p:sp>
    </p:spTree>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arnavaux et quelques femmes (1525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2 at 4:03]]></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et science : conférence faite à un groupe d'étudiants de Berlin (3143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46]]></a:t>
            </a:r>
          </a:p>
        </p:txBody>
      </p:sp>
    </p:spTree>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d'un forçat (15309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3 2012 at 11:03:27]]></a:t>
            </a:r>
          </a:p>
        </p:txBody>
      </p:sp>
    </p:spTree>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orales et religions : leçons professées à l'Ecole des hautes études sociales (1532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4 2012 at 8:03:35]]></a:t>
            </a:r>
          </a:p>
        </p:txBody>
      </p:sp>
    </p:spTree>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uvelles de nulle part : News from Nowhere : extraits (15330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4 2012 at 11:03:58]]></a:t>
            </a:r>
          </a:p>
        </p:txBody>
      </p:sp>
    </p:spTree>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édération de l'Europe (1539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9 2012 at 12:03:24]]></a:t>
            </a:r>
          </a:p>
        </p:txBody>
      </p:sp>
    </p:spTree>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useries libertaires (1543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1 2012 at 9:03:32]]></a:t>
            </a:r>
          </a:p>
        </p:txBody>
      </p:sp>
    </p:spTree>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auseries libertaires : bibliothèques ouvrières socialistes (1543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1 2012 at 9:03:18]]></a:t>
            </a:r>
          </a:p>
        </p:txBody>
      </p:sp>
    </p:spTree>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aint Lait d'Euron et quelques autres reliques (154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9:03:50]]></a:t>
            </a:r>
          </a:p>
        </p:txBody>
      </p:sp>
    </p:spTree>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capulaires, les médailles (1549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9:03:47]]></a:t>
            </a:r>
          </a:p>
        </p:txBody>
      </p:sp>
    </p:spTree>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4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a:t>
            </a:r>
          </a:p>
        </p:txBody>
      </p:sp>
    </p:spTree>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48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59]]></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e et socialdémocratie pratique (314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1:12:52]]></a:t>
            </a:r>
          </a:p>
        </p:txBody>
      </p:sp>
    </p:spTree>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5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16]]></a:t>
            </a:r>
          </a:p>
        </p:txBody>
      </p:sp>
    </p:spTree>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5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10]]></a:t>
            </a:r>
          </a:p>
        </p:txBody>
      </p:sp>
    </p:spTree>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es Congrès annuel et extraordinnaire tenus les 30, 31 mars et 4 mai 1902 (15615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26]]></a:t>
            </a:r>
          </a:p>
        </p:txBody>
      </p:sp>
    </p:spTree>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u XVIIIe Congrès annuel tenu les 12 et 13 avril 1903 (15615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23]]></a:t>
            </a:r>
          </a:p>
        </p:txBody>
      </p:sp>
    </p:spTree>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gramme et statuts du Parti ouvrier belge adoptés dans les Congrès de Bruxelles 1893 et de Quaregnon 1894 (1564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7 2012 at 10:03:08]]></a:t>
            </a:r>
          </a:p>
        </p:txBody>
      </p:sp>
    </p:spTree>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uts organiques (15665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9:03:34]]></a:t>
            </a:r>
          </a:p>
        </p:txBody>
      </p:sp>
    </p:spTree>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rendu du IVe Congrès syndical tenu à la Maison du Peuple de Bruxelles les 14 et 15 décembre 1902 (15668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11:03:21]]></a:t>
            </a:r>
          </a:p>
        </p:txBody>
      </p:sp>
    </p:spTree>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pte rendu des Congrès annuel et extraordinaire tenus à la Maison du Peuple de Bruxelles les 30, 31 mars et 4 mai 1902 (15669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8 2012 at 11:03:09]]></a:t>
            </a:r>
          </a:p>
        </p:txBody>
      </p:sp>
    </p:spTree>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Peuple trompé par un roi (1615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7 2012 at 11:04:02]]></a:t>
            </a:r>
          </a:p>
        </p:txBody>
      </p:sp>
    </p:spTree>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mbidextre journaliste : comédie-drame en cinq époques et XLIV scènes (1636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26]]></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me théorique et socialdémocratie pratique (3143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8 2009 at 12:12:28]]></a:t>
            </a:r>
          </a:p>
        </p:txBody>
      </p:sp>
    </p:spTree>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orge Roussel ; Mon oncle le jurisconsulte (1637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02]]></a:t>
            </a:r>
          </a:p>
        </p:txBody>
      </p:sp>
    </p:spTree>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hilosophie de l'à-peu-près : dialégomènes, vie simple (1637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21]]></a:t>
            </a:r>
          </a:p>
        </p:txBody>
      </p:sp>
    </p:spTree>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sukè : dialogue pour le théâtre en un acte et neuf scènes (16375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0:04:42]]></a:t>
            </a:r>
          </a:p>
        </p:txBody>
      </p:sp>
    </p:spTree>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gramme et statuts du Parti ouvrier belge adoptés dans les Congrès de Bruxelles 1893 et de Quaregnon 1894 (1672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4 2012 at 10:05:20]]></a:t>
            </a:r>
          </a:p>
        </p:txBody>
      </p:sp>
    </p:spTree>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eligieuse au dix-neuvième siècle : à propos du dogme de la Trinité : lettre ouverte au R.P. Pinard (1685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12 at 4:05:21]]></a:t>
            </a:r>
          </a:p>
        </p:txBody>
      </p:sp>
    </p:spTree>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ons à vol d'oiseaux (16992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06]]></a:t>
            </a:r>
          </a:p>
        </p:txBody>
      </p:sp>
    </p:spTree>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ons à vol d'oiseau (16993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50]]></a:t>
            </a:r>
          </a:p>
        </p:txBody>
      </p:sp>
    </p:spTree>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ois questions d'histoire et de préhistoire religieuses (1699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11:05:44]]></a:t>
            </a:r>
          </a:p>
        </p:txBody>
      </p:sp>
    </p:spTree>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novations : en révolte (1701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4:05:34]]></a:t>
            </a:r>
          </a:p>
        </p:txBody>
      </p:sp>
    </p:spTree>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gistère infaillible des églises : réponses au "Fils de l'homme" de M.J. Halleux (170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8:05]]></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opération en Belgique : les hommes, les idées, les faits. [Tome 1] (3147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2:12:09]]></a:t>
            </a:r>
          </a:p>
        </p:txBody>
      </p:sp>
    </p:spTree>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 Lourdes : carnet d'un brancardier (1702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10:05:57]]></a:t>
            </a:r>
          </a:p>
        </p:txBody>
      </p:sp>
    </p:spTree>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hanson des gueux (1709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0:05:10]]></a:t>
            </a:r>
          </a:p>
        </p:txBody>
      </p:sp>
    </p:spTree>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e la nature (1710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1 2012 at 11:05:37]]></a:t>
            </a:r>
          </a:p>
        </p:txBody>
      </p:sp>
    </p:spTree>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ean-Jacques Rousseau citoyen de Genève à Christophe de Beaumont Archevêque de Paris (1718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9:05:06]]></a:t>
            </a:r>
          </a:p>
        </p:txBody>
      </p:sp>
    </p:spTree>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veulent  les socialistes (1721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12:05:27]]></a:t>
            </a:r>
          </a:p>
        </p:txBody>
      </p:sp>
    </p:spTree>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se pour Jean Prolo (1722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4 2012 at 3:05:35]]></a:t>
            </a:r>
          </a:p>
        </p:txBody>
      </p:sp>
    </p:spTree>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uvais-riche (17279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1:05:05]]></a:t>
            </a:r>
          </a:p>
        </p:txBody>
      </p:sp>
    </p:spTree>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d'un militant (1728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2:05:40]]></a:t>
            </a:r>
          </a:p>
        </p:txBody>
      </p:sp>
    </p:spTree>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roits de l'animal considérés dans leur rapport avec le progrès social (1729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3:05:41]]></a:t>
            </a:r>
          </a:p>
        </p:txBody>
      </p:sp>
    </p:spTree>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uveau dictionnaire d'économie politique (1732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3:05:27]]></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opération en Belgique : les hommes, les idées, les faits. Tome 2 (3147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3:12:58]]></a:t>
            </a:r>
          </a:p>
        </p:txBody>
      </p:sp>
    </p:spTree>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upplément au Nouveau dictionnaire d'économie politique (1732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3:05:55]]></a:t>
            </a:r>
          </a:p>
        </p:txBody>
      </p:sp>
    </p:spTree>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ranchi : la fin de la jungle (174851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6 2012 at 4:06:46]]></a:t>
            </a:r>
          </a:p>
        </p:txBody>
      </p:sp>
    </p:spTree>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et socialisme en de sociale beweging (1755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1 2012 at 12:06:30]]></a:t>
            </a:r>
          </a:p>
        </p:txBody>
      </p:sp>
    </p:spTree>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urope et la révolution française. Première partie : Les moeurs politiques et les traditions (1758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9:06:04]]></a:t>
            </a:r>
          </a:p>
        </p:txBody>
      </p:sp>
    </p:spTree>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 mémoire de Emile Zola (1758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2 2012 at 10:06:23]]></a:t>
            </a:r>
          </a:p>
        </p:txBody>
      </p:sp>
    </p:spTree>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uis Blanc (1772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9 2012 at 9:06:18]]></a:t>
            </a:r>
          </a:p>
        </p:txBody>
      </p:sp>
    </p:spTree>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opératives de production (1776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0 2012 at 10:06:33]]></a:t>
            </a:r>
          </a:p>
        </p:txBody>
      </p:sp>
    </p:spTree>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uc di galant : comédèye èn ine ake (177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0 2012 at 12:06:25]]></a:t>
            </a:r>
          </a:p>
        </p:txBody>
      </p:sp>
    </p:spTree>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évolutionnaires (1780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4:06:54]]></a:t>
            </a:r>
          </a:p>
        </p:txBody>
      </p:sp>
    </p:spTree>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russe : sa sortie mondiale (1780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1 2012 at 4:06:4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juif errant (2584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1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démocratie et du socialisme en Belgique depuis 1830. Tome 1 (3147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09 at 3:12:12]]></a:t>
            </a:r>
          </a:p>
        </p:txBody>
      </p:sp>
    </p:spTree>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stitution ! : étude sociale (178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6 2012 at 9:06:58]]></a:t>
            </a:r>
          </a:p>
        </p:txBody>
      </p:sp>
    </p:spTree>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mpôt sur le revenu : exposé des motifs et développement de la proposition présentée au Conseil communal de Liège au nom du groupe socialiste par Léon-Eli Troclet (1787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7 2012 at 10:06:27]]></a:t>
            </a:r>
          </a:p>
        </p:txBody>
      </p:sp>
    </p:spTree>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nouveau Panama : étude sur la banque de Cooman, Huh frère et Cie ou Caisse internationale pour le commerce et l'industrie (17995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3 2012 at 10:07:48]]></a:t>
            </a:r>
          </a:p>
        </p:txBody>
      </p:sp>
    </p:spTree>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entralisation syndicale (1877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0 2012 at 4:08:40]]></a:t>
            </a:r>
          </a:p>
        </p:txBody>
      </p:sp>
    </p:spTree>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hristianisme et socialisme (1893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7 2012 at 3:08:26]]></a:t>
            </a:r>
          </a:p>
        </p:txBody>
      </p:sp>
    </p:spTree>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hristianisme social : discours et conférences avec portrait (18990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0:08:23]]></a:t>
            </a:r>
          </a:p>
        </p:txBody>
      </p:sp>
    </p:spTree>
  </p:cSld>
  <p:clrMapOvr>
    <a:masterClrMapping/>
  </p:clrMapOvr>
</p:sld>
</file>

<file path=ppt/slides/slide5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grégation : opinions et discours 1871-1901 (18991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1:08:10]]></a:t>
            </a:r>
          </a:p>
        </p:txBody>
      </p:sp>
    </p:spTree>
  </p:cSld>
  <p:clrMapOvr>
    <a:masterClrMapping/>
  </p:clrMapOvr>
</p:sld>
</file>

<file path=ppt/slides/slide5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apport Rabier : la République et les congrégations (18992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1:08:57]]></a:t>
            </a:r>
          </a:p>
        </p:txBody>
      </p:sp>
    </p:spTree>
  </p:cSld>
  <p:clrMapOvr>
    <a:masterClrMapping/>
  </p:clrMapOvr>
</p:sld>
</file>

<file path=ppt/slides/slide5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de l'Eglise papale (1899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2:08:06]]></a:t>
            </a:r>
          </a:p>
        </p:txBody>
      </p:sp>
    </p:spTree>
  </p:cSld>
  <p:clrMapOvr>
    <a:masterClrMapping/>
  </p:clrMapOvr>
</p:sld>
</file>

<file path=ppt/slides/slide5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publique, la monarchie constitutionnelle et l'Eglise papale (18994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12:08:22]]></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démocratie et du socialisme depuis en Belgique 1830. Tome 2 (3153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22]]></a:t>
            </a:r>
          </a:p>
        </p:txBody>
      </p:sp>
    </p:spTree>
  </p:cSld>
  <p:clrMapOvr>
    <a:masterClrMapping/>
  </p:clrMapOvr>
</p:sld>
</file>

<file path=ppt/slides/slide5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ésus (1899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31]]></a:t>
            </a:r>
          </a:p>
        </p:txBody>
      </p:sp>
    </p:spTree>
  </p:cSld>
  <p:clrMapOvr>
    <a:masterClrMapping/>
  </p:clrMapOvr>
</p:sld>
</file>

<file path=ppt/slides/slide5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ésus-Christ, ses apôtres et ses disciples au XXe siècle (18996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a:t>
            </a:r>
          </a:p>
        </p:txBody>
      </p:sp>
    </p:spTree>
  </p:cSld>
  <p:clrMapOvr>
    <a:masterClrMapping/>
  </p:clrMapOvr>
</p:sld>
</file>

<file path=ppt/slides/slide5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nde sans Dieu: a new catéchisme (1899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9 2012 at 2:08:44]]></a:t>
            </a:r>
          </a:p>
        </p:txBody>
      </p:sp>
    </p:spTree>
  </p:cSld>
  <p:clrMapOvr>
    <a:masterClrMapping/>
  </p:clrMapOvr>
</p:sld>
</file>

<file path=ppt/slides/slide5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ience et religion dans la philosophie contemporaine (1900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0:08:46]]></a:t>
            </a:r>
          </a:p>
        </p:txBody>
      </p:sp>
    </p:spTree>
  </p:cSld>
  <p:clrMapOvr>
    <a:masterClrMapping/>
  </p:clrMapOvr>
</p:sld>
</file>

<file path=ppt/slides/slide5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utte universelle (1900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1:08:27]]></a:t>
            </a:r>
          </a:p>
        </p:txBody>
      </p:sp>
    </p:spTree>
  </p:cSld>
  <p:clrMapOvr>
    <a:masterClrMapping/>
  </p:clrMapOvr>
</p:sld>
</file>

<file path=ppt/slides/slide5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mploi de la vie (1900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1:08:39]]></a:t>
            </a:r>
          </a:p>
        </p:txBody>
      </p:sp>
    </p:spTree>
  </p:cSld>
  <p:clrMapOvr>
    <a:masterClrMapping/>
  </p:clrMapOvr>
</p:sld>
</file>

<file path=ppt/slides/slide5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hénomènes d'autoscopie (19002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2 at 12:08:30]]></a:t>
            </a:r>
          </a:p>
        </p:txBody>
      </p:sp>
    </p:spTree>
  </p:cSld>
  <p:clrMapOvr>
    <a:masterClrMapping/>
  </p:clrMapOvr>
</p:sld>
</file>

<file path=ppt/slides/slide5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ce que la morale ? (1902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2 at 11:08:49]]></a:t>
            </a:r>
          </a:p>
        </p:txBody>
      </p:sp>
    </p:spTree>
  </p:cSld>
  <p:clrMapOvr>
    <a:masterClrMapping/>
  </p:clrMapOvr>
</p:sld>
</file>

<file path=ppt/slides/slide5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cès du libre-échange en Angleterre (1905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30]]></a:t>
            </a:r>
          </a:p>
        </p:txBody>
      </p:sp>
    </p:spTree>
  </p:cSld>
  <p:clrMapOvr>
    <a:masterClrMapping/>
  </p:clrMapOvr>
</p:sld>
</file>

<file path=ppt/slides/slide5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u contrat social (1905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3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jubilé] (3153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30]]></a:t>
            </a:r>
          </a:p>
        </p:txBody>
      </p:sp>
    </p:spTree>
  </p:cSld>
  <p:clrMapOvr>
    <a:masterClrMapping/>
  </p:clrMapOvr>
</p:sld>
</file>

<file path=ppt/slides/slide5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théisme réfuté par les grands penseurs et les hommes de sciences : coups de ciseaux à travers les ouvrages des plus grands écrivains (19054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0:09:21]]></a:t>
            </a:r>
          </a:p>
        </p:txBody>
      </p:sp>
    </p:spTree>
  </p:cSld>
  <p:clrMapOvr>
    <a:masterClrMapping/>
  </p:clrMapOvr>
</p:sld>
</file>

<file path=ppt/slides/slide5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rce et matière ou principes de l'ordre naturel mis à la portée de tous (1905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1:09:54]]></a:t>
            </a:r>
          </a:p>
        </p:txBody>
      </p:sp>
    </p:spTree>
  </p:cSld>
  <p:clrMapOvr>
    <a:masterClrMapping/>
  </p:clrMapOvr>
</p:sld>
</file>

<file path=ppt/slides/slide5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humanité et la patrie (19057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 2012 at 12:09:05]]></a:t>
            </a:r>
          </a:p>
        </p:txBody>
      </p:sp>
    </p:spTree>
  </p:cSld>
  <p:clrMapOvr>
    <a:masterClrMapping/>
  </p:clrMapOvr>
</p:sld>
</file>

<file path=ppt/slides/slide5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nflit : entretiens philosophiques (1907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0:09:29]]></a:t>
            </a:r>
          </a:p>
        </p:txBody>
      </p:sp>
    </p:spTree>
  </p:cSld>
  <p:clrMapOvr>
    <a:masterClrMapping/>
  </p:clrMapOvr>
</p:sld>
</file>

<file path=ppt/slides/slide5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hilosophie positive (1908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1:09:31]]></a:t>
            </a:r>
          </a:p>
        </p:txBody>
      </p:sp>
    </p:spTree>
  </p:cSld>
  <p:clrMapOvr>
    <a:masterClrMapping/>
  </p:clrMapOvr>
</p:sld>
</file>

<file path=ppt/slides/slide5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ience et conscience : philosophie du XXe siècle (19084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1:09:39]]></a:t>
            </a:r>
          </a:p>
        </p:txBody>
      </p:sp>
    </p:spTree>
  </p:cSld>
  <p:clrMapOvr>
    <a:masterClrMapping/>
  </p:clrMapOvr>
</p:sld>
</file>

<file path=ppt/slides/slide5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et démocratie : impression et réflexions (1908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19]]></a:t>
            </a:r>
          </a:p>
        </p:txBody>
      </p:sp>
    </p:spTree>
  </p:cSld>
  <p:clrMapOvr>
    <a:masterClrMapping/>
  </p:clrMapOvr>
</p:sld>
</file>

<file path=ppt/slides/slide5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iste des syndicats (19086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04]]></a:t>
            </a:r>
          </a:p>
        </p:txBody>
      </p:sp>
    </p:spTree>
  </p:cSld>
  <p:clrMapOvr>
    <a:masterClrMapping/>
  </p:clrMapOvr>
</p:sld>
</file>

<file path=ppt/slides/slide5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de pratique des syndicats professionnels : avec notice sur les syndicats agricoles (19086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4 2012 at 12:09:06]]></a:t>
            </a:r>
          </a:p>
        </p:txBody>
      </p:sp>
    </p:spTree>
  </p:cSld>
  <p:clrMapOvr>
    <a:masterClrMapping/>
  </p:clrMapOvr>
</p:sld>
</file>

<file path=ppt/slides/slide5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ide pratique des syndicats professionnels (1910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8:09:37]]></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brigandages financiers à la chambre (315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2:12:21]]></a:t>
            </a:r>
          </a:p>
        </p:txBody>
      </p:sp>
    </p:spTree>
  </p:cSld>
  <p:clrMapOvr>
    <a:masterClrMapping/>
  </p:clrMapOvr>
</p:sld>
</file>

<file path=ppt/slides/slide5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industriels de producteurs en France et à l'étranger : trusts, cartells, comptoirs (1910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9:09:08]]></a:t>
            </a:r>
          </a:p>
        </p:txBody>
      </p:sp>
    </p:spTree>
  </p:cSld>
  <p:clrMapOvr>
    <a:masterClrMapping/>
  </p:clrMapOvr>
</p:sld>
</file>

<file path=ppt/slides/slide5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litique et syndicats (1910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03]]></a:t>
            </a:r>
          </a:p>
        </p:txBody>
      </p:sp>
    </p:spTree>
  </p:cSld>
  <p:clrMapOvr>
    <a:masterClrMapping/>
  </p:clrMapOvr>
</p:sld>
</file>

<file path=ppt/slides/slide5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ts et services publics (1910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22]]></a:t>
            </a:r>
          </a:p>
        </p:txBody>
      </p:sp>
    </p:spTree>
  </p:cSld>
  <p:clrMapOvr>
    <a:masterClrMapping/>
  </p:clrMapOvr>
</p:sld>
</file>

<file path=ppt/slides/slide5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des tisserands gantois en 1859 : souvenir d'autrefois (19108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10:09:46]]></a:t>
            </a:r>
          </a:p>
        </p:txBody>
      </p:sp>
    </p:spTree>
  </p:cSld>
  <p:clrMapOvr>
    <a:masterClrMapping/>
  </p:clrMapOvr>
</p:sld>
</file>

<file path=ppt/slides/slide5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trimestriel : novembre 1909 (1911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3:09:09]]></a:t>
            </a:r>
          </a:p>
        </p:txBody>
      </p:sp>
    </p:spTree>
  </p:cSld>
  <p:clrMapOvr>
    <a:masterClrMapping/>
  </p:clrMapOvr>
</p:sld>
</file>

<file path=ppt/slides/slide5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présentés au Congrès d'Anvers le 12 juillet 1908 (19115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5 2012 at 4:09:49]]></a:t>
            </a:r>
          </a:p>
        </p:txBody>
      </p:sp>
    </p:spTree>
  </p:cSld>
  <p:clrMapOvr>
    <a:masterClrMapping/>
  </p:clrMapOvr>
</p:sld>
</file>

<file path=ppt/slides/slide5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de fonctionnaires (19159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2 at 12:09:20]]></a:t>
            </a:r>
          </a:p>
        </p:txBody>
      </p:sp>
    </p:spTree>
  </p:cSld>
  <p:clrMapOvr>
    <a:masterClrMapping/>
  </p:clrMapOvr>
</p:sld>
</file>

<file path=ppt/slides/slide5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ndicats industriels en Belgique (1916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7 2012 at 2:09:03]]></a:t>
            </a:r>
          </a:p>
        </p:txBody>
      </p:sp>
    </p:spTree>
  </p:cSld>
  <p:clrMapOvr>
    <a:masterClrMapping/>
  </p:clrMapOvr>
</p:sld>
</file>

<file path=ppt/slides/slide5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ction syndicale : loi du 21 mars 1884 : résultats et réponses (1918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0:09:22]]></a:t>
            </a:r>
          </a:p>
        </p:txBody>
      </p:sp>
    </p:spTree>
  </p:cSld>
  <p:clrMapOvr>
    <a:masterClrMapping/>
  </p:clrMapOvr>
</p:sld>
</file>

<file path=ppt/slides/slide5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ndicalisme révolutionnaire et syndicalisme réformiste (1918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0:09:17]]></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ésar De Paepe : sa vie, son oeuvre (3153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3:12:15]]></a:t>
            </a:r>
          </a:p>
        </p:txBody>
      </p:sp>
    </p:spTree>
  </p:cSld>
  <p:clrMapOvr>
    <a:masterClrMapping/>
  </p:clrMapOvr>
</p:sld>
</file>

<file path=ppt/slides/slide5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ugmentation du rendement de la machine humaine (1918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0 2012 at 11:09:25]]></a:t>
            </a:r>
          </a:p>
        </p:txBody>
      </p:sp>
    </p:spTree>
  </p:cSld>
  <p:clrMapOvr>
    <a:masterClrMapping/>
  </p:clrMapOvr>
</p:sld>
</file>

<file path=ppt/slides/slide5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fédération générale du travail (1921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1 2012 at 10:09:13]]></a:t>
            </a:r>
          </a:p>
        </p:txBody>
      </p:sp>
    </p:spTree>
  </p:cSld>
  <p:clrMapOvr>
    <a:masterClrMapping/>
  </p:clrMapOvr>
</p:sld>
</file>

<file path=ppt/slides/slide5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bre-pensée et protestantisme libéral (1923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18]]></a:t>
            </a:r>
          </a:p>
        </p:txBody>
      </p:sp>
    </p:spTree>
  </p:cSld>
  <p:clrMapOvr>
    <a:masterClrMapping/>
  </p:clrMapOvr>
</p:sld>
</file>

<file path=ppt/slides/slide5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ve la commune (19240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54]]></a:t>
            </a:r>
          </a:p>
        </p:txBody>
      </p:sp>
    </p:spTree>
  </p:cSld>
  <p:clrMapOvr>
    <a:masterClrMapping/>
  </p:clrMapOvr>
</p:sld>
</file>

<file path=ppt/slides/slide5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 collectivistes pour l'an 19.. (1924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11]]></a:t>
            </a:r>
          </a:p>
        </p:txBody>
      </p:sp>
    </p:spTree>
  </p:cSld>
  <p:clrMapOvr>
    <a:masterClrMapping/>
  </p:clrMapOvr>
</p:sld>
</file>

<file path=ppt/slides/slide5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et les charbonnages (1924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2 2012 at 10:09:32]]></a:t>
            </a:r>
          </a:p>
        </p:txBody>
      </p:sp>
    </p:spTree>
  </p:cSld>
  <p:clrMapOvr>
    <a:masterClrMapping/>
  </p:clrMapOvr>
</p:sld>
</file>

<file path=ppt/slides/slide5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rxistes et Canaques (19313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7 2012 at 10:09:27]]></a:t>
            </a:r>
          </a:p>
        </p:txBody>
      </p:sp>
    </p:spTree>
  </p:cSld>
  <p:clrMapOvr>
    <a:masterClrMapping/>
  </p:clrMapOvr>
</p:sld>
</file>

<file path=ppt/slides/slide5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 ouverte à Mr Gustave Francotte président de la Commission générale d'enquête sur les heures de travail dans "les mines" (19404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0 2012 at 9:09:53]]></a:t>
            </a:r>
          </a:p>
        </p:txBody>
      </p:sp>
    </p:spTree>
  </p:cSld>
  <p:clrMapOvr>
    <a:masterClrMapping/>
  </p:clrMapOvr>
</p:sld>
</file>

<file path=ppt/slides/slide5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nuaire de la coopération ouvrière belge (1953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6 2012 at 11:09:57]]></a:t>
            </a:r>
          </a:p>
        </p:txBody>
      </p:sp>
    </p:spTree>
  </p:cSld>
  <p:clrMapOvr>
    <a:masterClrMapping/>
  </p:clrMapOvr>
</p:sld>
</file>

<file path=ppt/slides/slide5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volution de la terre et de l'homme (1963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 2012 at 10:10:32]]></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réforme urgente : la limitation de la durée du travail (3154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0 2009 at 4:12:10]]></a:t>
            </a:r>
          </a:p>
        </p:txBody>
      </p:sp>
    </p:spTree>
  </p:cSld>
  <p:clrMapOvr>
    <a:masterClrMapping/>
  </p:clrMapOvr>
</p:sld>
</file>

<file path=ppt/slides/slide5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dition de la femme dans les diverses races et civilisations (1970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8 2012 at 1:10:09]]></a:t>
            </a:r>
          </a:p>
        </p:txBody>
      </p:sp>
    </p:spTree>
  </p:cSld>
  <p:clrMapOvr>
    <a:masterClrMapping/>
  </p:clrMapOvr>
</p:sld>
</file>

<file path=ppt/slides/slide5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travers le Centre : croquis et moeurs : enquête ouvrière et industrielle (1972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28]]></a:t>
            </a:r>
          </a:p>
        </p:txBody>
      </p:sp>
    </p:spTree>
  </p:cSld>
  <p:clrMapOvr>
    <a:masterClrMapping/>
  </p:clrMapOvr>
</p:sld>
</file>

<file path=ppt/slides/slide5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emme dans la société (1972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44]]></a:t>
            </a:r>
          </a:p>
        </p:txBody>
      </p:sp>
    </p:spTree>
  </p:cSld>
  <p:clrMapOvr>
    <a:masterClrMapping/>
  </p:clrMapOvr>
</p:sld>
</file>

<file path=ppt/slides/slide5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s Messieurs de la CGT : profils révolutionnaires (19727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2 at 10:10:56]]></a:t>
            </a:r>
          </a:p>
        </p:txBody>
      </p:sp>
    </p:spTree>
  </p:cSld>
  <p:clrMapOvr>
    <a:masterClrMapping/>
  </p:clrMapOvr>
</p:sld>
</file>

<file path=ppt/slides/slide5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du pain (197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2 at 9:10:35]]></a:t>
            </a:r>
          </a:p>
        </p:txBody>
      </p:sp>
    </p:spTree>
  </p:cSld>
  <p:clrMapOvr>
    <a:masterClrMapping/>
  </p:clrMapOvr>
</p:sld>
</file>

<file path=ppt/slides/slide5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litique et syndicats (19772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1 2012 at 11:10:35]]></a:t>
            </a:r>
          </a:p>
        </p:txBody>
      </p:sp>
    </p:spTree>
  </p:cSld>
  <p:clrMapOvr>
    <a:masterClrMapping/>
  </p:clrMapOvr>
</p:sld>
</file>

<file path=ppt/slides/slide5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ionism in the Iron and Steel Industry (19880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2 at 12:10:55]]></a:t>
            </a:r>
          </a:p>
        </p:txBody>
      </p:sp>
    </p:spTree>
  </p:cSld>
  <p:clrMapOvr>
    <a:masterClrMapping/>
  </p:clrMapOvr>
</p:sld>
</file>

<file path=ppt/slides/slide5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arti noir (1989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8:10:16]]></a:t>
            </a:r>
          </a:p>
        </p:txBody>
      </p:sp>
    </p:spTree>
  </p:cSld>
  <p:clrMapOvr>
    <a:masterClrMapping/>
  </p:clrMapOvr>
</p:sld>
</file>

<file path=ppt/slides/slide5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volution économique et évolution sociale (198998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2 at 10:10:44]]></a:t>
            </a:r>
          </a:p>
        </p:txBody>
      </p:sp>
    </p:spTree>
  </p:cSld>
  <p:clrMapOvr>
    <a:masterClrMapping/>
  </p:clrMapOvr>
</p:sld>
</file>

<file path=ppt/slides/slide5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ibliographie générale des industries à domicile (1995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2 at 10:10:10]]></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échisme du socialiste ou l'honnète homme et le socialiste : dialogue, collection d'arguments à l'usage de tout philanthrope (315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09 at 9:12:24]]></a:t>
            </a:r>
          </a:p>
        </p:txBody>
      </p:sp>
    </p:spTree>
  </p:cSld>
  <p:clrMapOvr>
    <a:masterClrMapping/>
  </p:clrMapOvr>
</p:sld>
</file>

<file path=ppt/slides/slide5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l'article 310 doit disparaître ! (1996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2 at 12:10:09]]></a:t>
            </a:r>
          </a:p>
        </p:txBody>
      </p:sp>
    </p:spTree>
  </p:cSld>
  <p:clrMapOvr>
    <a:masterClrMapping/>
  </p:clrMapOvr>
</p:sld>
</file>

<file path=ppt/slides/slide5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cialiste (1999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3 2012 at 10:10:32]]></a:t>
            </a:r>
          </a:p>
        </p:txBody>
      </p:sp>
    </p:spTree>
  </p:cSld>
  <p:clrMapOvr>
    <a:masterClrMapping/>
  </p:clrMapOvr>
</p:sld>
</file>

<file path=ppt/slides/slide5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litique religieuse de la République française (20048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5 2012 at 9:10:18]]></a:t>
            </a:r>
          </a:p>
        </p:txBody>
      </p:sp>
    </p:spTree>
  </p:cSld>
  <p:clrMapOvr>
    <a:masterClrMapping/>
  </p:clrMapOvr>
</p:sld>
</file>

<file path=ppt/slides/slide5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riefe van Ferdinand Lassale an Karl Marx und Friedrich Engels : 1849 bis 1862 (2007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2 at 10:10:51]]></a:t>
            </a:r>
          </a:p>
        </p:txBody>
      </p:sp>
    </p:spTree>
  </p:cSld>
  <p:clrMapOvr>
    <a:masterClrMapping/>
  </p:clrMapOvr>
</p:sld>
</file>

<file path=ppt/slides/slide5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question de l'héritage (20102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9:10:58]]></a:t>
            </a:r>
          </a:p>
        </p:txBody>
      </p:sp>
    </p:spTree>
  </p:cSld>
  <p:clrMapOvr>
    <a:masterClrMapping/>
  </p:clrMapOvr>
</p:sld>
</file>

<file path=ppt/slides/slide5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hapelets : extrait de l'arsenal de la dévotion (suite) ; Jean-Jacques Rousseau, citoyen de Genève à Christophe de Beaumont, archevêque de Paris (2010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30 2012 at 11:10:43]]></a:t>
            </a:r>
          </a:p>
        </p:txBody>
      </p:sp>
    </p:spTree>
  </p:cSld>
  <p:clrMapOvr>
    <a:masterClrMapping/>
  </p:clrMapOvr>
</p:sld>
</file>

<file path=ppt/slides/slide5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d'une psychologie de la Nation belge ; L'idée du droit en Belgique (2020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6 2012 at 12:11:59]]></a:t>
            </a:r>
          </a:p>
        </p:txBody>
      </p:sp>
    </p:spTree>
  </p:cSld>
  <p:clrMapOvr>
    <a:masterClrMapping/>
  </p:clrMapOvr>
</p:sld>
</file>

<file path=ppt/slides/slide5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at socialiste (2029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9 2012 at 11:11:16]]></a:t>
            </a:r>
          </a:p>
        </p:txBody>
      </p:sp>
    </p:spTree>
  </p:cSld>
  <p:clrMapOvr>
    <a:masterClrMapping/>
  </p:clrMapOvr>
</p:sld>
</file>

<file path=ppt/slides/slide5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es libres (20338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3 2012 at 10:11:47]]></a:t>
            </a:r>
          </a:p>
        </p:txBody>
      </p:sp>
    </p:spTree>
  </p:cSld>
  <p:clrMapOvr>
    <a:masterClrMapping/>
  </p:clrMapOvr>
</p:sld>
</file>

<file path=ppt/slides/slide5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ocialistes : l'alcoolisme - la religion - l'art (2040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6 2012 at 11:11:08]]></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s inspirés devant la science : Jeanne d'Arc (31603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09 at 4:12:33]]></a:t>
            </a:r>
          </a:p>
        </p:txBody>
      </p:sp>
    </p:spTree>
  </p:cSld>
  <p:clrMapOvr>
    <a:masterClrMapping/>
  </p:clrMapOvr>
</p:sld>
</file>

<file path=ppt/slides/slide5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çons de morale (2049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2 at 12:11:42]]></a:t>
            </a:r>
          </a:p>
        </p:txBody>
      </p:sp>
    </p:spTree>
  </p:cSld>
  <p:clrMapOvr>
    <a:masterClrMapping/>
  </p:clrMapOvr>
</p:sld>
</file>

<file path=ppt/slides/slide5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pprentissage : hier - aujourd'hui - demain (2051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2 at 3:11:25]]></a:t>
            </a:r>
          </a:p>
        </p:txBody>
      </p:sp>
    </p:spTree>
  </p:cSld>
  <p:clrMapOvr>
    <a:masterClrMapping/>
  </p:clrMapOvr>
</p:sld>
</file>

<file path=ppt/slides/slide5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ciétés coopératives de consommation (20914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10:12:05]]></a:t>
            </a:r>
          </a:p>
        </p:txBody>
      </p:sp>
    </p:spTree>
  </p:cSld>
  <p:clrMapOvr>
    <a:masterClrMapping/>
  </p:clrMapOvr>
</p:sld>
</file>

<file path=ppt/slides/slide5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des Eglises et de l'Etat (2091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12:12:29]]></a:t>
            </a:r>
          </a:p>
        </p:txBody>
      </p:sp>
    </p:spTree>
  </p:cSld>
  <p:clrMapOvr>
    <a:masterClrMapping/>
  </p:clrMapOvr>
</p:sld>
</file>

<file path=ppt/slides/slide5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derniers jours de l'Etat du Congo : journal de voyage (juillet-octobre 1908) (2092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2 at 2:12:29]]></a:t>
            </a:r>
          </a:p>
        </p:txBody>
      </p:sp>
    </p:spTree>
  </p:cSld>
  <p:clrMapOvr>
    <a:masterClrMapping/>
  </p:clrMapOvr>
</p:sld>
</file>

<file path=ppt/slides/slide5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opératisme (20935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7 2012 at 9:12:12]]></a:t>
            </a:r>
          </a:p>
        </p:txBody>
      </p:sp>
    </p:spTree>
  </p:cSld>
  <p:clrMapOvr>
    <a:masterClrMapping/>
  </p:clrMapOvr>
</p:sld>
</file>

<file path=ppt/slides/slide5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en Belgique (21055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2 2012 at 10:12:30]]></a:t>
            </a:r>
          </a:p>
        </p:txBody>
      </p:sp>
    </p:spTree>
  </p:cSld>
  <p:clrMapOvr>
    <a:masterClrMapping/>
  </p:clrMapOvr>
</p:sld>
</file>

<file path=ppt/slides/slide5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ducation-féminisme. I (2105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2 2012 at 11:12:58]]></a:t>
            </a:r>
          </a:p>
        </p:txBody>
      </p:sp>
    </p:spTree>
  </p:cSld>
  <p:clrMapOvr>
    <a:masterClrMapping/>
  </p:clrMapOvr>
</p:sld>
</file>

<file path=ppt/slides/slide5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ociété anonyme: ses abus (2111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2 at 12:12:23]]></a:t>
            </a:r>
          </a:p>
        </p:txBody>
      </p:sp>
    </p:spTree>
  </p:cSld>
  <p:clrMapOvr>
    <a:masterClrMapping/>
  </p:clrMapOvr>
</p:sld>
</file>

<file path=ppt/slides/slide5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de production : dans les colonies françaises : les associations coopératives de production à l'Exposition de Hanoï (Tonkin), 1902-1903 : la coopération de production applicable aux ressources immédiates de l'Indo-Chine (21116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2 at 2:12:22]]></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ngrès ouvriers et socialistes français. Tome 1 : 1876-1885 (3172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4 2009 at 10:12:08]]></a:t>
            </a:r>
          </a:p>
        </p:txBody>
      </p:sp>
    </p:spTree>
  </p:cSld>
  <p:clrMapOvr>
    <a:masterClrMapping/>
  </p:clrMapOvr>
</p:sld>
</file>

<file path=ppt/slides/slide5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conomie sociale (2114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12:12:24]]></a:t>
            </a:r>
          </a:p>
        </p:txBody>
      </p:sp>
    </p:spTree>
  </p:cSld>
  <p:clrMapOvr>
    <a:masterClrMapping/>
  </p:clrMapOvr>
</p:sld>
</file>

<file path=ppt/slides/slide5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tudes socialistes (2114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1:12:18]]></a:t>
            </a:r>
          </a:p>
        </p:txBody>
      </p:sp>
    </p:spTree>
  </p:cSld>
  <p:clrMapOvr>
    <a:masterClrMapping/>
  </p:clrMapOvr>
</p:sld>
</file>

<file path=ppt/slides/slide5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21159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4:12:02]]></a:t>
            </a:r>
          </a:p>
        </p:txBody>
      </p:sp>
    </p:spTree>
  </p:cSld>
  <p:clrMapOvr>
    <a:masterClrMapping/>
  </p:clrMapOvr>
</p:sld>
</file>

<file path=ppt/slides/slide5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impôts (2116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8:12:28]]></a:t>
            </a:r>
          </a:p>
        </p:txBody>
      </p:sp>
    </p:spTree>
  </p:cSld>
  <p:clrMapOvr>
    <a:masterClrMapping/>
  </p:clrMapOvr>
</p:sld>
</file>

<file path=ppt/slides/slide5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tes et sociologues (2116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9:12:06]]></a:t>
            </a:r>
          </a:p>
        </p:txBody>
      </p:sp>
    </p:spTree>
  </p:cSld>
  <p:clrMapOvr>
    <a:masterClrMapping/>
  </p:clrMapOvr>
</p:sld>
</file>

<file path=ppt/slides/slide5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ande grève (21169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8 2012 at 9:12:49]]></a:t>
            </a:r>
          </a:p>
        </p:txBody>
      </p:sp>
    </p:spTree>
  </p:cSld>
  <p:clrMapOvr>
    <a:masterClrMapping/>
  </p:clrMapOvr>
</p:sld>
</file>

<file path=ppt/slides/slide5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 sur les principes de la colonisation (2120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2 at 11:12:45]]></a:t>
            </a:r>
          </a:p>
        </p:txBody>
      </p:sp>
    </p:spTree>
  </p:cSld>
  <p:clrMapOvr>
    <a:masterClrMapping/>
  </p:clrMapOvr>
</p:sld>
</file>

<file path=ppt/slides/slide5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journée de huit heures (21221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0 2012 at 10:12:04]]></a:t>
            </a:r>
          </a:p>
        </p:txBody>
      </p:sp>
    </p:spTree>
  </p:cSld>
  <p:clrMapOvr>
    <a:masterClrMapping/>
  </p:clrMapOvr>
</p:sld>
</file>

<file path=ppt/slides/slide5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ociologie économiques (2123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0 2012 at 3:12:53]]></a:t>
            </a:r>
          </a:p>
        </p:txBody>
      </p:sp>
    </p:spTree>
  </p:cSld>
  <p:clrMapOvr>
    <a:masterClrMapping/>
  </p:clrMapOvr>
</p:sld>
</file>

<file path=ppt/slides/slide5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éments d'économie politique (2136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7 2013 at 10:01:50]]></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quisition de l'Eglise papale (320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0 at 11:01:10]]></a:t>
            </a:r>
          </a:p>
        </p:txBody>
      </p:sp>
    </p:spTree>
  </p:cSld>
  <p:clrMapOvr>
    <a:masterClrMapping/>
  </p:clrMapOvr>
</p:sld>
</file>

<file path=ppt/slides/slide5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tactique socialiste et les décisions des congrès internationaux (2228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0:02:02]]></a:t>
            </a:r>
          </a:p>
        </p:txBody>
      </p:sp>
    </p:spTree>
  </p:cSld>
  <p:clrMapOvr>
    <a:masterClrMapping/>
  </p:clrMapOvr>
</p:sld>
</file>

<file path=ppt/slides/slide5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oi des salaires : et ses conséquences. Suivi d'une réponse à la "Réponse de M. Clémenceau" (2229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1:02:41]]></a:t>
            </a:r>
          </a:p>
        </p:txBody>
      </p:sp>
    </p:spTree>
  </p:cSld>
  <p:clrMapOvr>
    <a:masterClrMapping/>
  </p:clrMapOvr>
</p:sld>
</file>

<file path=ppt/slides/slide5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llectivisme (2229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2:02:13]]></a:t>
            </a:r>
          </a:p>
        </p:txBody>
      </p:sp>
    </p:spTree>
  </p:cSld>
  <p:clrMapOvr>
    <a:masterClrMapping/>
  </p:clrMapOvr>
</p:sld>
</file>

<file path=ppt/slides/slide5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oles d'avenir (22302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2:02]]></a:t>
            </a:r>
          </a:p>
        </p:txBody>
      </p:sp>
    </p:spTree>
  </p:cSld>
  <p:clrMapOvr>
    <a:masterClrMapping/>
  </p:clrMapOvr>
</p:sld>
</file>

<file path=ppt/slides/slide5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ngt ans après ! : lettre ouverte aux travailleurs belges (22634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3 at 3:02:22]]></a:t>
            </a:r>
          </a:p>
        </p:txBody>
      </p:sp>
    </p:spTree>
  </p:cSld>
  <p:clrMapOvr>
    <a:masterClrMapping/>
  </p:clrMapOvr>
</p:sld>
</file>

<file path=ppt/slides/slide5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ève générale (2264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3 at 3:02:03]]></a:t>
            </a:r>
          </a:p>
        </p:txBody>
      </p:sp>
    </p:spTree>
  </p:cSld>
  <p:clrMapOvr>
    <a:masterClrMapping/>
  </p:clrMapOvr>
</p:sld>
</file>

<file path=ppt/slides/slide5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théchisme du Peuple (2275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9 2013 at 11:02:03]]></a:t>
            </a:r>
          </a:p>
        </p:txBody>
      </p:sp>
    </p:spTree>
  </p:cSld>
  <p:clrMapOvr>
    <a:masterClrMapping/>
  </p:clrMapOvr>
</p:sld>
</file>

<file path=ppt/slides/slide5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ugements du Président Magnaud (2308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7 2013 at 3:02:15]]></a:t>
            </a:r>
          </a:p>
        </p:txBody>
      </p:sp>
    </p:spTree>
  </p:cSld>
  <p:clrMapOvr>
    <a:masterClrMapping/>
  </p:clrMapOvr>
</p:sld>
</file>

<file path=ppt/slides/slide5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volution du capital (232044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4 2013 at 9:03:11]]></a:t>
            </a:r>
          </a:p>
        </p:txBody>
      </p:sp>
    </p:spTree>
  </p:cSld>
  <p:clrMapOvr>
    <a:masterClrMapping/>
  </p:clrMapOvr>
</p:sld>
</file>

<file path=ppt/slides/slide5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ttres sur le productivisme et le collectivisme (2519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8 2013 at 11:05:0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religieuses dans les hôpitaux : la critique de la morale catholique : extraits (258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2 2009 at 9:05:07]]></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vérités de la science physique (320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0 at 2:01:26]]></a:t>
            </a:r>
          </a:p>
        </p:txBody>
      </p:sp>
    </p:spTree>
  </p:cSld>
  <p:clrMapOvr>
    <a:masterClrMapping/>
  </p:clrMapOvr>
</p:sld>
</file>

<file path=ppt/slides/slide6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question flamande exposée aux Wallons : les objections des wallonisants : l'entrée en scène de L.L.L. Anvers (28433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9 2013 at 4:11:51]]></a:t>
            </a:r>
          </a:p>
        </p:txBody>
      </p:sp>
    </p:spTree>
  </p:cSld>
  <p:clrMapOvr>
    <a:masterClrMapping/>
  </p:clrMapOvr>
</p:sld>
</file>

<file path=ppt/slides/slide6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opriété foncière en Belgique (2865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3 at 10:12:17]]></a:t>
            </a:r>
          </a:p>
        </p:txBody>
      </p:sp>
    </p:spTree>
  </p:cSld>
  <p:clrMapOvr>
    <a:masterClrMapping/>
  </p:clrMapOvr>
</p:sld>
</file>

<file path=ppt/slides/slide6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ts d'ouvrier (2899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3 at 11:12:10]]></a:t>
            </a:r>
          </a:p>
        </p:txBody>
      </p:sp>
    </p:spTree>
  </p:cSld>
  <p:clrMapOvr>
    <a:masterClrMapping/>
  </p:clrMapOvr>
</p:sld>
</file>

<file path=ppt/slides/slide6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 du XXVme anniversaire (3597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4 at 10:12:30]]></a:t>
            </a:r>
          </a:p>
        </p:txBody>
      </p:sp>
    </p:spTree>
  </p:cSld>
  <p:clrMapOvr>
    <a:masterClrMapping/>
  </p:clrMapOvr>
</p:sld>
</file>

<file path=ppt/slides/slide6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ppel au peuple : à la classe ouvrière du Bassin de Seraing : la défense des groupes alimentaires : 1. leur esprit de conciliation 2. Leur honnêteté politique et économique. (3597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4 at 12:12:46]]></a:t>
            </a:r>
          </a:p>
        </p:txBody>
      </p:sp>
    </p:spTree>
  </p:cSld>
  <p:clrMapOvr>
    <a:masterClrMapping/>
  </p:clrMapOvr>
</p:sld>
</file>

<file path=ppt/slides/slide6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6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istoire du mouvement ouvrier en Belgique 1830-1914 : Table des matières (375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42]]></a:t>
            </a:r>
          </a:p>
        </p:txBody>
      </p:sp>
    </p:spTree>
  </p:cSld>
  <p:clrMapOvr>
    <a:masterClrMapping/>
  </p:clrMapOvr>
</p:sld>
</file>

<file path=ppt/slides/slide6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ruyère ardente : roman (3776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8 2015 at 1:04:10]]></a:t>
            </a:r>
          </a:p>
        </p:txBody>
      </p:sp>
    </p:spTree>
  </p:cSld>
  <p:clrMapOvr>
    <a:masterClrMapping/>
  </p:clrMapOvr>
</p:sld>
</file>

<file path=ppt/slides/slide6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6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opération à Seraing (40880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5 at 10:12:37]]></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commune (3213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10:01:28]]></a:t>
            </a:r>
          </a:p>
        </p:txBody>
      </p:sp>
    </p:spTree>
  </p:cSld>
  <p:clrMapOvr>
    <a:masterClrMapping/>
  </p:clrMapOvr>
</p:sld>
</file>

<file path=ppt/slides/slide6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 catéchisme socialiste (4088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6 2015 at 3:12:32]]></a:t>
            </a:r>
          </a:p>
        </p:txBody>
      </p:sp>
    </p:spTree>
  </p:cSld>
  <p:clrMapOvr>
    <a:masterClrMapping/>
  </p:clrMapOvr>
</p:sld>
</file>

<file path=ppt/slides/slide6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ifeste communiste. I ; avec les articles de F. Engels dans La Réforme (1847-1848) (4118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5 2016 at 2:01:29]]></a:t>
            </a:r>
          </a:p>
        </p:txBody>
      </p:sp>
    </p:spTree>
  </p:cSld>
  <p:clrMapOvr>
    <a:masterClrMapping/>
  </p:clrMapOvr>
</p:sld>
</file>

<file path=ppt/slides/slide6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uszüge : Aus dem Tagebuche des Grafen Hermann Stainlein von Saalenstein (4153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6 at 4:02:54]]></a:t>
            </a:r>
          </a:p>
        </p:txBody>
      </p:sp>
    </p:spTree>
  </p:cSld>
  <p:clrMapOvr>
    <a:masterClrMapping/>
  </p:clrMapOvr>
</p:sld>
</file>

<file path=ppt/slides/slide6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a réalité du monde sensible (41641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2:02:53]]></a:t>
            </a:r>
          </a:p>
        </p:txBody>
      </p:sp>
    </p:spTree>
  </p:cSld>
  <p:clrMapOvr>
    <a:masterClrMapping/>
  </p:clrMapOvr>
</p:sld>
</file>

<file path=ppt/slides/slide6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xposé du projet de réforme de la bienfaisance en Belgique (41808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6 at 3:02:17]]></a:t>
            </a:r>
          </a:p>
        </p:txBody>
      </p:sp>
    </p:spTree>
  </p:cSld>
  <p:clrMapOvr>
    <a:masterClrMapping/>
  </p:clrMapOvr>
</p:sld>
</file>

<file path=ppt/slides/slide6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omaine national belge et l'Eglise papale (41845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9:02:29]]></a:t>
            </a:r>
          </a:p>
        </p:txBody>
      </p:sp>
    </p:spTree>
  </p:cSld>
  <p:clrMapOvr>
    <a:masterClrMapping/>
  </p:clrMapOvr>
</p:sld>
</file>

<file path=ppt/slides/slide6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vaticane de la Belgique (41846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9:02:50]]></a:t>
            </a:r>
          </a:p>
        </p:txBody>
      </p:sp>
    </p:spTree>
  </p:cSld>
  <p:clrMapOvr>
    <a:masterClrMapping/>
  </p:clrMapOvr>
</p:sld>
</file>

<file path=ppt/slides/slide6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osition constitutionnelle et légale de l'Eglise papale en Belgique (4184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4 2016 at 11:02:33]]></a:t>
            </a:r>
          </a:p>
        </p:txBody>
      </p:sp>
    </p:spTree>
  </p:cSld>
  <p:clrMapOvr>
    <a:masterClrMapping/>
  </p:clrMapOvr>
</p:sld>
</file>

<file path=ppt/slides/slide6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arwinisme n'est pas l'évolutionnisme (séance du 6 avril 1905) (45678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3 2016 at 12:11:39]]></a:t>
            </a:r>
          </a:p>
        </p:txBody>
      </p:sp>
    </p:spTree>
  </p:cSld>
  <p:clrMapOvr>
    <a:masterClrMapping/>
  </p:clrMapOvr>
</p:sld>
</file>

<file path=ppt/slides/slide6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ystèmes socialistes et l'évolution économique (321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1:01:36]]></a:t>
            </a:r>
          </a:p>
        </p:txBody>
      </p:sp>
    </p:spTree>
  </p:cSld>
  <p:clrMapOvr>
    <a:masterClrMapping/>
  </p:clrMapOvr>
</p:sld>
</file>

<file path=ppt/slides/slide6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cidents du travail et la classe ouvrière : rapport au citoyen Artoos (3216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2 2010 at 2:01:07]]></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e colonisation comparée, 5e année, N°1 (3265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nglais et les Boers dans l'Afrique Australe (3265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réformiste français (3265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républicain de l'homme et du citoyen (3266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ité Future : Essai d'une utopie scientifique (32663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tre l'oligarchie financière en France (3266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ire rouge : la guerre en Mandchourie (259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05:1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dividu contre l'Etat (3266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rxisme et son critique Bernstein (3267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 résumé et accompagné d'un aperçu sur le socialisme scientifique (3267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1]]></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éterminisme économique de Karl Marx : Recherches sur l'origine et l'évolution des idées de Justice, du Bien, de l'Ame et de Dieu (3267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ssais sur la conception matérialiste de l'histoire (3267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cènes et doctrines du Nationalisme (3267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enquêtes : pratique et théorie (3267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istique des industries extractives et métallurgiques et des appareils à vapeur en Belgique pour l'année 1902 (3267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istique des salaires : rapport du secrétariat ouvrier suisse au département fédéral de l'industrie. Fascicule 1, Introduction : en pleine évolution; développement de l'économie nationale et son état actuel (3267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égislation directe par le peuple et ses adversaires (3267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nuaire de la coopération ouvrière belge (25942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1:05:37]]></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 l'esprit du gouvernement démocratique  : essai de science politique (3267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lasses sociales au point de vue de l'évolution zoologique (3267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 que les pauvres pensent des riches : aux " classes dirigeantes " (3267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auses économiques de la criminalité : étude historique et critique d'étiologie criminelle (3267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ité moderne : métaphysique de la sociologie (3267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sumé de sociologie (3268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ersonnification civile des associations ( Allemagne, Angleterre, France, Italie ) (3268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de Civil et le droit nouveau (3268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roit pur (3268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rigines du droit français cherchées dans les symboles et formules du droit universel; étude par Emile Faguet (3268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ut et les avantages de la coopération (2594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05:52]]></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paration : discussion de la loi ( 1904-1905 ) (32689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2. Tome 89 (3269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3. Tome 90 (3269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5. Tome 92 (3269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6. Tome 93 (3269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7. Tome 94 (3269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cueil des lois et arrêtés royaux de Belgique : année 1908. Tome 95 (32691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thode de dessin en 2 parties (32696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aîtres d'autrefois : Belgique-Hollande (3269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des sociétés d'habitations ouvrières : documents, lois et arrêtés royaux relatifs à l'organisation et au fonctionnement des sociétés agréées (3270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620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2024-05-05T17:38:02Z</dcterms:created>
  <dcterms:modified xsi:type="dcterms:W3CDTF">2024-05-05T17:38:02Z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