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presProps" Target="presProps.xml"/>
  <Relationship Id="rId185" Type="http://schemas.openxmlformats.org/officeDocument/2006/relationships/viewProps" Target="viewProps.xml"/>
  <Relationship Id="rId18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8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6 (4245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5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7 (4245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0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8 (3195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7 (3195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7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5 (3195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3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4 (3195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3 (3195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32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2 (3195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4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1 (319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9 (3191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1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8 (3191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7 (319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1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6 (4245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5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6 (3191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3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5 (319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4 (3191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3 (3191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2 (3191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1 (3191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0 (31917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9 (3191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8 (3191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1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7 (3191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5 (4245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4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6 (3191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1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5 (3191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5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4 (3191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3 (3191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2 (3191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7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1 (3191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0 (3191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0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8 (3191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7 (3191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6 (3191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4 (4245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0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5 (3191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7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4 (3191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3 (3191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1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2 (3191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1 (3191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5:04:5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0 (247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9 (2473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3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8 (2473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5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7 (2473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6 (247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5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3 (4245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0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5 (247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5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4 (2473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3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3 (2473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3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2 (2473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0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1 (2473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0 (247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9 (2473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2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7 (247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6 (247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5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5 (2472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2 (4245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1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4 (247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1 (20778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06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0 (2077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1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9 (2077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4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 (2077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5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 (207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07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6 (207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2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5 (2057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10:11:0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4 (2057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2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3 (2057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4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1 (4245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2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2 (2057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37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1 (2057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32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0 (2057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05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9 (205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3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8 (2057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2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 (2057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4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 (2057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4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 (205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0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 (2057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2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 (205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5:11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0 (4235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1:04:19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 (205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1:11:4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 (205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8:11:57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 (204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2:11:30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 (204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7:11:10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 (204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6:11:31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 (204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6:11:5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 (204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5:11:25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 (204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5:11:2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 (204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4:11:09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 (204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9:11:5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69 (4235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1:04:35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 (204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2:11:47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 (204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2:11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68 (4235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0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5 (4245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3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7 (423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6 (423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1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5 (423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4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4 (42353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3 (42353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1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2 (4235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18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1 (42352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5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0 (4235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9 (4235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8 (42352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3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4 (4245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1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7 (4235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4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6 (4235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32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 n° 255 (423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1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4 (4235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1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3 (4235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0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2 (4235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1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1 (423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0 (4235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2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9 (4235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3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8 (4235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3 (4245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24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7 (4235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6 (4235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5 (4235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4 (4235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5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3 (4235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0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2 (4235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1 (4231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0 (42318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9 (4231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:5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8 (4231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:4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2 (4245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2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7 (4231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6 (4231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5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1 (4091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6:12:2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0 (4091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6:12:2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9 (4091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6:12:5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8 (4091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5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7 (4091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6 (4091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5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5 (4091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5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4 (4091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5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1 (4245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16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3 (4091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3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2 (4091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1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1 (4091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1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0 (4090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4:12:3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9 (4090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4:12:1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8 (4090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4:12:1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7 (40909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3:12:32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6 (4090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3:12:0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5 (409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3:12:0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4 (4090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0 (42458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1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3 (4090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2 (4090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1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1 (4090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0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0 (4090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5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9 (4090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1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8 (4088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5:12:4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7 (4088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2:12:1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6 (4088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1:12:5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0 (32039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8 (3203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3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9 (4245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3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7 (3203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6 (3203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2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5 (3203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4 (3203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1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3 (3203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2 (3203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8:05:3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1 (3203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8:05:59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0 (320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8:05:1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0 (319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8:04:2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9 (31958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8 (4245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3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8 (3195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2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7 (3195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6 (3195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1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5 (3195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4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4 (3195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1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3 (3195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3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2 (3195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1 (3195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2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0 (3195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9 (3195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2024-05-20T16:21:26Z</dcterms:created>
  <dcterms:modified xsi:type="dcterms:W3CDTF">2024-05-20T16:21:26Z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