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presProps" Target="presProps.xml"/>
  <Relationship Id="rId110" Type="http://schemas.openxmlformats.org/officeDocument/2006/relationships/viewProps" Target="viewProps.xml"/>
  <Relationship Id="rId1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86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10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e socialisme (259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:05:3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à Seraing (4088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10:12:3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maine national belge et l'Eglise papale (4184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9:02:29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et leçons sur la Révolution française (260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5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républicain de l'homme et du citoyen (3266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ividu contre l'Etat (3266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 de sociologie (3268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de Civil et le droit nouveau (326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constitutionnelle à la Chambre des Représentants : séance du 5 mai 1904 (3270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agricole, industrielle et commerciale (327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is intime en révolution : 1871 (3275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'un conflit : Russie ou Japon ? (3277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orientation sociale : résumé des études de M. Ernest Solvay sur le productivisme et le comptabilisme (328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propriété (3281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ts, mutualités, retraites (328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ligion, la morale et la science : leur conflit dans l'éducation contemporaine : 4 conférences faites à l'Aula de l'université de Genève (avril 1900) (3283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erté de l'enseignement (3283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 l'Education (328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de consommation (3285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(328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et l'atelier, jardins ouvriers (328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socialiste : principes de son organisation politique et économique (328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socialiste (328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u travail (328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Social : la législation et les oeuvres en Belgique (3288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ociation internationale pour la protection légale des travailleurs : son histoire, son but, son oeuvre (328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socialiste et ouvrière en Europe, en Amérique et Asie (3289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arbon dans le Nord de la Belgique (3289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modernes de paiement des salaires (3289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ée aux grèves : grève générale des mineurs octobre-novembre 1902 (3290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énitier d'argent (4066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9:10:5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llectiviste à la chambre (65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2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es Eglises (65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3:04:0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u député (82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2:07:2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thode des classiques français : Corneille, Poussin, Pascal (90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:08:2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et socialisme (902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2:08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airie en fleurs 1895-1902 (965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12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ngrès de Herstal : syndicats & cercles d'études (1021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2:09:5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au XIXe siècle : cléricaux, gouvernants et révolutionnaires (115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2:11:11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ées profondes de grands hommes (1152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9:11:3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république : 1883-1903 (11666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2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j willen godes sreuk : spijst de hongerigen kleedt de naakten, toegepast (1169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41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ibune belge dans ses maîtres 1830-1902 (122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5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duction des heures de travail et la journée des huit heures (126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1:01:0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nées de domination cléricale (1265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2:01:5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ocialiste international, Amsterdam 1904 : résolutions (132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1:01:2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ocialiste international d'Amsterdam des 14-20 août 1904 : rapports et projets de résolutions sur les questions de l'ordre du jour (1325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1:01:37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xième Congrès socialiste international tenu à Amsterdam du 14 au 20 août 1904 : compte-rendu analytique (132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2:01:5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traits des pamphlets socialistes de Paul Lafargue (144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2:02:0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social : revue du Parti ouvrier belge (1561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1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Blanc (1772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9:06:1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sans Dieu: a new catéchisme (1899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2:08:4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u libre-échange en Angleterre (1905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3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théisme réfuté par les grands penseurs et les hommes de sciences : coups de ciseaux à travers les ouvrages des plus grands écrivains (1905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2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positive (1908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3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s tisserands gantois en 1859 : souvenir d'autrefois (1910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0:09:4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industriels en Belgique (1916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0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syndicale : loi du 21 mars 1884 : résultats et réponses (1918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2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socialiste (199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3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socialiste (202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1:11:1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de consommation (2091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0:12:0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 production : dans les colonies françaises : les associations coopératives de production à l'Exposition de Hanoï (Tonkin), 1902-1903 : la coopération de production applicable aux ressources immédiates de l'Indo-Chine (2111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2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ologie économiques (2123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3:12:5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2024-06-29T14:09:19Z</dcterms:created>
  <dcterms:modified xsi:type="dcterms:W3CDTF">2024-06-29T14:09:19Z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